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727" r:id="rId5"/>
    <p:sldMasterId id="2147483739" r:id="rId6"/>
  </p:sldMasterIdLst>
  <p:notesMasterIdLst>
    <p:notesMasterId r:id="rId11"/>
  </p:notesMasterIdLst>
  <p:sldIdLst>
    <p:sldId id="1307" r:id="rId7"/>
    <p:sldId id="1308" r:id="rId8"/>
    <p:sldId id="1312" r:id="rId9"/>
    <p:sldId id="2147376231" r:id="rId10"/>
  </p:sldIdLst>
  <p:sldSz cx="13817600" cy="7772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C38005-2A77-35B3-3DBA-1A8A3465A9AD}" name="MARK DINGFIELD" initials="MD" userId="yo3ZbOugjjZYDMxoT2nnOkk28QM+I7ybSoOucFZfQKE=" providerId="None"/>
  <p188:author id="{329A8007-C44C-948F-069A-7AB927595038}" name="Brudy, Kristin W" initials="BKW" userId="S::wittmank@upenn.edu::14b571bc-672f-4b5c-b5b9-3f6ae40c11d3" providerId="AD"/>
  <p188:author id="{D5D7D632-46A2-BA41-41B3-B44A99BF3E89}" name="Jackie McAndrews" initials="JM" userId="S::jmcandrews@conceptcg.com::e170b057-b8a9-41be-933d-963b0d3c945e" providerId="AD"/>
  <p188:author id="{3C140C7A-EFF0-E208-7085-46F7C8CD0DB3}" name="Elmore, Brian" initials="EB" userId="S::bdelmore@upenn.edu::1d04b786-65bf-4abe-bf73-a3ce27936ce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011F5B"/>
    <a:srgbClr val="FFFF00"/>
    <a:srgbClr val="FFC305"/>
    <a:srgbClr val="990033"/>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236" autoAdjust="0"/>
  </p:normalViewPr>
  <p:slideViewPr>
    <p:cSldViewPr snapToGrid="0">
      <p:cViewPr varScale="1">
        <p:scale>
          <a:sx n="98" d="100"/>
          <a:sy n="98" d="100"/>
        </p:scale>
        <p:origin x="516" y="84"/>
      </p:cViewPr>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6434"/>
          </a:xfrm>
          <a:prstGeom prst="rect">
            <a:avLst/>
          </a:prstGeom>
        </p:spPr>
        <p:txBody>
          <a:bodyPr vert="horz" lIns="93151" tIns="46576" rIns="93151" bIns="46576" rtlCol="0"/>
          <a:lstStyle>
            <a:lvl1pPr algn="l">
              <a:defRPr sz="1200"/>
            </a:lvl1pPr>
          </a:lstStyle>
          <a:p>
            <a:endParaRPr lang="en-US" dirty="0"/>
          </a:p>
        </p:txBody>
      </p:sp>
      <p:sp>
        <p:nvSpPr>
          <p:cNvPr id="3" name="Date Placeholder 2"/>
          <p:cNvSpPr>
            <a:spLocks noGrp="1"/>
          </p:cNvSpPr>
          <p:nvPr>
            <p:ph type="dt" idx="1"/>
          </p:nvPr>
        </p:nvSpPr>
        <p:spPr>
          <a:xfrm>
            <a:off x="3970939" y="1"/>
            <a:ext cx="3037840" cy="466434"/>
          </a:xfrm>
          <a:prstGeom prst="rect">
            <a:avLst/>
          </a:prstGeom>
        </p:spPr>
        <p:txBody>
          <a:bodyPr vert="horz" lIns="93151" tIns="46576" rIns="93151" bIns="46576" rtlCol="0"/>
          <a:lstStyle>
            <a:lvl1pPr algn="r">
              <a:defRPr sz="1200"/>
            </a:lvl1pPr>
          </a:lstStyle>
          <a:p>
            <a:fld id="{378FD513-68B4-4EBF-9AD5-6C52CC23943C}" type="datetimeFigureOut">
              <a:rPr lang="en-US" smtClean="0"/>
              <a:t>3/25/2025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51" tIns="46576" rIns="93151" bIns="46576" rtlCol="0" anchor="ctr"/>
          <a:lstStyle/>
          <a:p>
            <a:endParaRPr lang="en-US" dirty="0"/>
          </a:p>
        </p:txBody>
      </p:sp>
      <p:sp>
        <p:nvSpPr>
          <p:cNvPr id="5" name="Notes Placeholder 4"/>
          <p:cNvSpPr>
            <a:spLocks noGrp="1"/>
          </p:cNvSpPr>
          <p:nvPr>
            <p:ph type="body" sz="quarter" idx="3"/>
          </p:nvPr>
        </p:nvSpPr>
        <p:spPr>
          <a:xfrm>
            <a:off x="701040" y="4473895"/>
            <a:ext cx="5608320" cy="3660457"/>
          </a:xfrm>
          <a:prstGeom prst="rect">
            <a:avLst/>
          </a:prstGeom>
        </p:spPr>
        <p:txBody>
          <a:bodyPr vert="horz" lIns="93151" tIns="46576" rIns="93151" bIns="4657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3037840" cy="466433"/>
          </a:xfrm>
          <a:prstGeom prst="rect">
            <a:avLst/>
          </a:prstGeom>
        </p:spPr>
        <p:txBody>
          <a:bodyPr vert="horz" lIns="93151" tIns="46576" rIns="93151"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3"/>
          </a:xfrm>
          <a:prstGeom prst="rect">
            <a:avLst/>
          </a:prstGeom>
        </p:spPr>
        <p:txBody>
          <a:bodyPr vert="horz" lIns="93151" tIns="46576" rIns="93151" bIns="46576" rtlCol="0" anchor="b"/>
          <a:lstStyle>
            <a:lvl1pPr algn="r">
              <a:defRPr sz="1200"/>
            </a:lvl1pPr>
          </a:lstStyle>
          <a:p>
            <a:fld id="{DCB457BA-9A78-4999-94B4-1E2FE0450A36}" type="slidenum">
              <a:rPr lang="en-US" smtClean="0"/>
              <a:t>‹#›</a:t>
            </a:fld>
            <a:endParaRPr lang="en-US" dirty="0"/>
          </a:p>
        </p:txBody>
      </p:sp>
    </p:spTree>
    <p:extLst>
      <p:ext uri="{BB962C8B-B14F-4D97-AF65-F5344CB8AC3E}">
        <p14:creationId xmlns:p14="http://schemas.microsoft.com/office/powerpoint/2010/main" val="1419646991"/>
      </p:ext>
    </p:extLst>
  </p:cSld>
  <p:clrMap bg1="lt1" tx1="dk1" bg2="lt2" tx2="dk2" accent1="accent1" accent2="accent2" accent3="accent3" accent4="accent4" accent5="accent5" accent6="accent6" hlink="hlink" folHlink="folHlink"/>
  <p:notesStyle>
    <a:lvl1pPr marL="0" algn="l" defTabSz="1018705" rtl="0" eaLnBrk="1" latinLnBrk="0" hangingPunct="1">
      <a:defRPr sz="1337" kern="1200">
        <a:solidFill>
          <a:schemeClr val="tx1"/>
        </a:solidFill>
        <a:latin typeface="+mn-lt"/>
        <a:ea typeface="+mn-ea"/>
        <a:cs typeface="+mn-cs"/>
      </a:defRPr>
    </a:lvl1pPr>
    <a:lvl2pPr marL="509352" algn="l" defTabSz="1018705" rtl="0" eaLnBrk="1" latinLnBrk="0" hangingPunct="1">
      <a:defRPr sz="1337" kern="1200">
        <a:solidFill>
          <a:schemeClr val="tx1"/>
        </a:solidFill>
        <a:latin typeface="+mn-lt"/>
        <a:ea typeface="+mn-ea"/>
        <a:cs typeface="+mn-cs"/>
      </a:defRPr>
    </a:lvl2pPr>
    <a:lvl3pPr marL="1018705" algn="l" defTabSz="1018705" rtl="0" eaLnBrk="1" latinLnBrk="0" hangingPunct="1">
      <a:defRPr sz="1337" kern="1200">
        <a:solidFill>
          <a:schemeClr val="tx1"/>
        </a:solidFill>
        <a:latin typeface="+mn-lt"/>
        <a:ea typeface="+mn-ea"/>
        <a:cs typeface="+mn-cs"/>
      </a:defRPr>
    </a:lvl3pPr>
    <a:lvl4pPr marL="1528058" algn="l" defTabSz="1018705" rtl="0" eaLnBrk="1" latinLnBrk="0" hangingPunct="1">
      <a:defRPr sz="1337" kern="1200">
        <a:solidFill>
          <a:schemeClr val="tx1"/>
        </a:solidFill>
        <a:latin typeface="+mn-lt"/>
        <a:ea typeface="+mn-ea"/>
        <a:cs typeface="+mn-cs"/>
      </a:defRPr>
    </a:lvl4pPr>
    <a:lvl5pPr marL="2037411" algn="l" defTabSz="1018705" rtl="0" eaLnBrk="1" latinLnBrk="0" hangingPunct="1">
      <a:defRPr sz="1337" kern="1200">
        <a:solidFill>
          <a:schemeClr val="tx1"/>
        </a:solidFill>
        <a:latin typeface="+mn-lt"/>
        <a:ea typeface="+mn-ea"/>
        <a:cs typeface="+mn-cs"/>
      </a:defRPr>
    </a:lvl5pPr>
    <a:lvl6pPr marL="2546764" algn="l" defTabSz="1018705" rtl="0" eaLnBrk="1" latinLnBrk="0" hangingPunct="1">
      <a:defRPr sz="1337" kern="1200">
        <a:solidFill>
          <a:schemeClr val="tx1"/>
        </a:solidFill>
        <a:latin typeface="+mn-lt"/>
        <a:ea typeface="+mn-ea"/>
        <a:cs typeface="+mn-cs"/>
      </a:defRPr>
    </a:lvl6pPr>
    <a:lvl7pPr marL="3056116" algn="l" defTabSz="1018705" rtl="0" eaLnBrk="1" latinLnBrk="0" hangingPunct="1">
      <a:defRPr sz="1337" kern="1200">
        <a:solidFill>
          <a:schemeClr val="tx1"/>
        </a:solidFill>
        <a:latin typeface="+mn-lt"/>
        <a:ea typeface="+mn-ea"/>
        <a:cs typeface="+mn-cs"/>
      </a:defRPr>
    </a:lvl7pPr>
    <a:lvl8pPr marL="3565469" algn="l" defTabSz="1018705" rtl="0" eaLnBrk="1" latinLnBrk="0" hangingPunct="1">
      <a:defRPr sz="1337" kern="1200">
        <a:solidFill>
          <a:schemeClr val="tx1"/>
        </a:solidFill>
        <a:latin typeface="+mn-lt"/>
        <a:ea typeface="+mn-ea"/>
        <a:cs typeface="+mn-cs"/>
      </a:defRPr>
    </a:lvl8pPr>
    <a:lvl9pPr marL="4074821" algn="l" defTabSz="1018705" rtl="0" eaLnBrk="1" latinLnBrk="0" hangingPunct="1">
      <a:defRPr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A460AC-5133-BD0E-E2E7-8E5D93AA5DE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53E670A-86F9-1392-F82A-081C0DA30E2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D6CEF3-DCD4-5160-151C-A6E3FF8A12D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EA7F6C2-DBF2-410D-9BB0-DD5F71AA3E2B}"/>
              </a:ext>
            </a:extLst>
          </p:cNvPr>
          <p:cNvSpPr>
            <a:spLocks noGrp="1"/>
          </p:cNvSpPr>
          <p:nvPr>
            <p:ph type="sldNum" sz="quarter" idx="5"/>
          </p:nvPr>
        </p:nvSpPr>
        <p:spPr/>
        <p:txBody>
          <a:bodyPr/>
          <a:lstStyle/>
          <a:p>
            <a:fld id="{DCB457BA-9A78-4999-94B4-1E2FE0450A36}" type="slidenum">
              <a:rPr lang="en-US" smtClean="0"/>
              <a:t>1</a:t>
            </a:fld>
            <a:endParaRPr lang="en-US" dirty="0"/>
          </a:p>
        </p:txBody>
      </p:sp>
    </p:spTree>
    <p:extLst>
      <p:ext uri="{BB962C8B-B14F-4D97-AF65-F5344CB8AC3E}">
        <p14:creationId xmlns:p14="http://schemas.microsoft.com/office/powerpoint/2010/main" val="914765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C9B4FC-FE6C-D5DC-1DD5-D29B20A413A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9832800-A1FD-5B5F-3765-C94712387E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DD11176-FD73-C64F-DAA4-8A0B0CED7AF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C790BDA-DFAE-9B0D-2316-231C6020A983}"/>
              </a:ext>
            </a:extLst>
          </p:cNvPr>
          <p:cNvSpPr>
            <a:spLocks noGrp="1"/>
          </p:cNvSpPr>
          <p:nvPr>
            <p:ph type="sldNum" sz="quarter" idx="5"/>
          </p:nvPr>
        </p:nvSpPr>
        <p:spPr/>
        <p:txBody>
          <a:bodyPr/>
          <a:lstStyle/>
          <a:p>
            <a:fld id="{DCB457BA-9A78-4999-94B4-1E2FE0450A36}" type="slidenum">
              <a:rPr lang="en-US" smtClean="0"/>
              <a:t>2</a:t>
            </a:fld>
            <a:endParaRPr lang="en-US" dirty="0"/>
          </a:p>
        </p:txBody>
      </p:sp>
    </p:spTree>
    <p:extLst>
      <p:ext uri="{BB962C8B-B14F-4D97-AF65-F5344CB8AC3E}">
        <p14:creationId xmlns:p14="http://schemas.microsoft.com/office/powerpoint/2010/main" val="38247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445836-953A-98A0-00B4-07682C0747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79519D4-1C43-4D01-685F-538E672CB94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C11BC4-ED41-01D3-24F3-1BA0B78A4B4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1A390E0-D0C4-FCAC-19B5-67249CD0B9B4}"/>
              </a:ext>
            </a:extLst>
          </p:cNvPr>
          <p:cNvSpPr>
            <a:spLocks noGrp="1"/>
          </p:cNvSpPr>
          <p:nvPr>
            <p:ph type="sldNum" sz="quarter" idx="5"/>
          </p:nvPr>
        </p:nvSpPr>
        <p:spPr/>
        <p:txBody>
          <a:bodyPr/>
          <a:lstStyle/>
          <a:p>
            <a:fld id="{DCB457BA-9A78-4999-94B4-1E2FE0450A36}" type="slidenum">
              <a:rPr lang="en-US" smtClean="0"/>
              <a:t>3</a:t>
            </a:fld>
            <a:endParaRPr lang="en-US" dirty="0"/>
          </a:p>
        </p:txBody>
      </p:sp>
    </p:spTree>
    <p:extLst>
      <p:ext uri="{BB962C8B-B14F-4D97-AF65-F5344CB8AC3E}">
        <p14:creationId xmlns:p14="http://schemas.microsoft.com/office/powerpoint/2010/main" val="2806712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781767-0C93-9D9F-05C9-3AA52C7F88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ED0697-3805-09F6-0537-FEB5841AA3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EC12D4D-2DEA-AB66-B7A6-79895360681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3400AF7-92CB-6A4C-2AD7-44A0F094A06E}"/>
              </a:ext>
            </a:extLst>
          </p:cNvPr>
          <p:cNvSpPr>
            <a:spLocks noGrp="1"/>
          </p:cNvSpPr>
          <p:nvPr>
            <p:ph type="sldNum" sz="quarter" idx="5"/>
          </p:nvPr>
        </p:nvSpPr>
        <p:spPr/>
        <p:txBody>
          <a:bodyPr/>
          <a:lstStyle/>
          <a:p>
            <a:fld id="{DCB457BA-9A78-4999-94B4-1E2FE0450A36}" type="slidenum">
              <a:rPr lang="en-US" smtClean="0"/>
              <a:t>4</a:t>
            </a:fld>
            <a:endParaRPr lang="en-US" dirty="0"/>
          </a:p>
        </p:txBody>
      </p:sp>
    </p:spTree>
    <p:extLst>
      <p:ext uri="{BB962C8B-B14F-4D97-AF65-F5344CB8AC3E}">
        <p14:creationId xmlns:p14="http://schemas.microsoft.com/office/powerpoint/2010/main" val="3289162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27200" y="1272011"/>
            <a:ext cx="10363200" cy="2705947"/>
          </a:xfrm>
        </p:spPr>
        <p:txBody>
          <a:bodyPr anchor="b"/>
          <a:lstStyle>
            <a:lvl1pPr algn="ctr">
              <a:defRPr sz="6800"/>
            </a:lvl1pPr>
          </a:lstStyle>
          <a:p>
            <a:r>
              <a:rPr lang="en-US"/>
              <a:t>Click to edit Master title style</a:t>
            </a:r>
            <a:endParaRPr lang="en-US" dirty="0"/>
          </a:p>
        </p:txBody>
      </p:sp>
      <p:sp>
        <p:nvSpPr>
          <p:cNvPr id="3" name="Subtitle 2"/>
          <p:cNvSpPr>
            <a:spLocks noGrp="1"/>
          </p:cNvSpPr>
          <p:nvPr>
            <p:ph type="subTitle" idx="1"/>
          </p:nvPr>
        </p:nvSpPr>
        <p:spPr>
          <a:xfrm>
            <a:off x="1727200" y="4082310"/>
            <a:ext cx="10363200" cy="1876530"/>
          </a:xfrm>
        </p:spPr>
        <p:txBody>
          <a:bodyPr/>
          <a:lstStyle>
            <a:lvl1pPr marL="0" indent="0" algn="ctr">
              <a:buNone/>
              <a:defRPr sz="2720"/>
            </a:lvl1pPr>
            <a:lvl2pPr marL="518145" indent="0" algn="ctr">
              <a:buNone/>
              <a:defRPr sz="2267"/>
            </a:lvl2pPr>
            <a:lvl3pPr marL="1036290" indent="0" algn="ctr">
              <a:buNone/>
              <a:defRPr sz="2040"/>
            </a:lvl3pPr>
            <a:lvl4pPr marL="1554434" indent="0" algn="ctr">
              <a:buNone/>
              <a:defRPr sz="1813"/>
            </a:lvl4pPr>
            <a:lvl5pPr marL="2072579" indent="0" algn="ctr">
              <a:buNone/>
              <a:defRPr sz="1813"/>
            </a:lvl5pPr>
            <a:lvl6pPr marL="2590724" indent="0" algn="ctr">
              <a:buNone/>
              <a:defRPr sz="1813"/>
            </a:lvl6pPr>
            <a:lvl7pPr marL="3108869" indent="0" algn="ctr">
              <a:buNone/>
              <a:defRPr sz="1813"/>
            </a:lvl7pPr>
            <a:lvl8pPr marL="3627013" indent="0" algn="ctr">
              <a:buNone/>
              <a:defRPr sz="1813"/>
            </a:lvl8pPr>
            <a:lvl9pPr marL="4145158" indent="0" algn="ctr">
              <a:buNone/>
              <a:defRPr sz="181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942B39-5FE6-41D7-A488-B1B06FF8E5FA}" type="datetime1">
              <a:rPr lang="en-US" smtClean="0"/>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8E2087-C00D-4178-B7D4-284123581060}" type="slidenum">
              <a:rPr lang="en-US" smtClean="0"/>
              <a:t>‹#›</a:t>
            </a:fld>
            <a:endParaRPr lang="en-US" dirty="0"/>
          </a:p>
        </p:txBody>
      </p:sp>
    </p:spTree>
    <p:extLst>
      <p:ext uri="{BB962C8B-B14F-4D97-AF65-F5344CB8AC3E}">
        <p14:creationId xmlns:p14="http://schemas.microsoft.com/office/powerpoint/2010/main" val="951220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22E8BA-8D61-4769-9487-FCF9740DDC75}" type="datetime1">
              <a:rPr lang="en-US" smtClean="0"/>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8E2087-C00D-4178-B7D4-284123581060}" type="slidenum">
              <a:rPr lang="en-US" smtClean="0"/>
              <a:t>‹#›</a:t>
            </a:fld>
            <a:endParaRPr lang="en-US" dirty="0"/>
          </a:p>
        </p:txBody>
      </p:sp>
    </p:spTree>
    <p:extLst>
      <p:ext uri="{BB962C8B-B14F-4D97-AF65-F5344CB8AC3E}">
        <p14:creationId xmlns:p14="http://schemas.microsoft.com/office/powerpoint/2010/main" val="640155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88220" y="413808"/>
            <a:ext cx="2979420"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9960" y="413808"/>
            <a:ext cx="8765540"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397A26-41FE-43FC-AD77-E5F530F6091B}" type="datetime1">
              <a:rPr lang="en-US" smtClean="0"/>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8E2087-C00D-4178-B7D4-284123581060}" type="slidenum">
              <a:rPr lang="en-US" smtClean="0"/>
              <a:t>‹#›</a:t>
            </a:fld>
            <a:endParaRPr lang="en-US" dirty="0"/>
          </a:p>
        </p:txBody>
      </p:sp>
    </p:spTree>
    <p:extLst>
      <p:ext uri="{BB962C8B-B14F-4D97-AF65-F5344CB8AC3E}">
        <p14:creationId xmlns:p14="http://schemas.microsoft.com/office/powerpoint/2010/main" val="3293631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5"/>
          <p:cNvSpPr>
            <a:spLocks noChangeArrowheads="1"/>
          </p:cNvSpPr>
          <p:nvPr userDrawn="1"/>
        </p:nvSpPr>
        <p:spPr bwMode="auto">
          <a:xfrm>
            <a:off x="4181264" y="7439555"/>
            <a:ext cx="3797440" cy="443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0668" tIns="55335" rIns="110668" bIns="55335">
            <a:spAutoFit/>
          </a:bodyPr>
          <a:lstStyle>
            <a:lvl1pPr defTabSz="969963">
              <a:defRPr>
                <a:solidFill>
                  <a:schemeClr val="tx1"/>
                </a:solidFill>
                <a:latin typeface="Arial" panose="020B0604020202020204" pitchFamily="34" charset="0"/>
              </a:defRPr>
            </a:lvl1pPr>
            <a:lvl2pPr marL="484188" defTabSz="969963">
              <a:defRPr>
                <a:solidFill>
                  <a:schemeClr val="tx1"/>
                </a:solidFill>
                <a:latin typeface="Arial" panose="020B0604020202020204" pitchFamily="34" charset="0"/>
              </a:defRPr>
            </a:lvl2pPr>
            <a:lvl3pPr marL="969963" defTabSz="969963">
              <a:defRPr>
                <a:solidFill>
                  <a:schemeClr val="tx1"/>
                </a:solidFill>
                <a:latin typeface="Arial" panose="020B0604020202020204" pitchFamily="34" charset="0"/>
              </a:defRPr>
            </a:lvl3pPr>
            <a:lvl4pPr marL="1454150" defTabSz="969963">
              <a:defRPr>
                <a:solidFill>
                  <a:schemeClr val="tx1"/>
                </a:solidFill>
                <a:latin typeface="Arial" panose="020B0604020202020204" pitchFamily="34" charset="0"/>
              </a:defRPr>
            </a:lvl4pPr>
            <a:lvl5pPr marL="1939925" defTabSz="969963">
              <a:defRPr>
                <a:solidFill>
                  <a:schemeClr val="tx1"/>
                </a:solidFill>
                <a:latin typeface="Arial" panose="020B0604020202020204" pitchFamily="34" charset="0"/>
              </a:defRPr>
            </a:lvl5pPr>
            <a:lvl6pPr marL="2397125" defTabSz="969963" fontAlgn="base">
              <a:spcBef>
                <a:spcPct val="0"/>
              </a:spcBef>
              <a:spcAft>
                <a:spcPct val="0"/>
              </a:spcAft>
              <a:defRPr>
                <a:solidFill>
                  <a:schemeClr val="tx1"/>
                </a:solidFill>
                <a:latin typeface="Arial" panose="020B0604020202020204" pitchFamily="34" charset="0"/>
              </a:defRPr>
            </a:lvl6pPr>
            <a:lvl7pPr marL="2854325" defTabSz="969963" fontAlgn="base">
              <a:spcBef>
                <a:spcPct val="0"/>
              </a:spcBef>
              <a:spcAft>
                <a:spcPct val="0"/>
              </a:spcAft>
              <a:defRPr>
                <a:solidFill>
                  <a:schemeClr val="tx1"/>
                </a:solidFill>
                <a:latin typeface="Arial" panose="020B0604020202020204" pitchFamily="34" charset="0"/>
              </a:defRPr>
            </a:lvl7pPr>
            <a:lvl8pPr marL="3311525" defTabSz="969963" fontAlgn="base">
              <a:spcBef>
                <a:spcPct val="0"/>
              </a:spcBef>
              <a:spcAft>
                <a:spcPct val="0"/>
              </a:spcAft>
              <a:defRPr>
                <a:solidFill>
                  <a:schemeClr val="tx1"/>
                </a:solidFill>
                <a:latin typeface="Arial" panose="020B0604020202020204" pitchFamily="34" charset="0"/>
              </a:defRPr>
            </a:lvl8pPr>
            <a:lvl9pPr marL="3768725" defTabSz="969963" fontAlgn="base">
              <a:spcBef>
                <a:spcPct val="0"/>
              </a:spcBef>
              <a:spcAft>
                <a:spcPct val="0"/>
              </a:spcAft>
              <a:defRPr>
                <a:solidFill>
                  <a:schemeClr val="tx1"/>
                </a:solidFill>
                <a:latin typeface="Arial" panose="020B0604020202020204" pitchFamily="34" charset="0"/>
              </a:defRPr>
            </a:lvl9pPr>
          </a:lstStyle>
          <a:p>
            <a:pPr algn="ctr">
              <a:spcBef>
                <a:spcPct val="50000"/>
              </a:spcBef>
              <a:defRPr/>
            </a:pPr>
            <a:endParaRPr lang="en-US" altLang="en-US" sz="2153" dirty="0"/>
          </a:p>
        </p:txBody>
      </p:sp>
      <p:grpSp>
        <p:nvGrpSpPr>
          <p:cNvPr id="5" name="Group 98"/>
          <p:cNvGrpSpPr>
            <a:grpSpLocks/>
          </p:cNvGrpSpPr>
          <p:nvPr userDrawn="1"/>
        </p:nvGrpSpPr>
        <p:grpSpPr bwMode="auto">
          <a:xfrm>
            <a:off x="0" y="0"/>
            <a:ext cx="13357013" cy="7772400"/>
            <a:chOff x="0" y="0"/>
            <a:chExt cx="5568" cy="4320"/>
          </a:xfrm>
        </p:grpSpPr>
        <p:pic>
          <p:nvPicPr>
            <p:cNvPr id="6" name="Picture 85" descr="Penn_Medicine_color_xtra_sm"/>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92" y="3858"/>
              <a:ext cx="1776" cy="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Line 92"/>
            <p:cNvSpPr>
              <a:spLocks noChangeShapeType="1"/>
            </p:cNvSpPr>
            <p:nvPr userDrawn="1"/>
          </p:nvSpPr>
          <p:spPr bwMode="auto">
            <a:xfrm>
              <a:off x="463" y="1553"/>
              <a:ext cx="4901" cy="0"/>
            </a:xfrm>
            <a:prstGeom prst="line">
              <a:avLst/>
            </a:prstGeom>
            <a:noFill/>
            <a:ln w="25400">
              <a:solidFill>
                <a:srgbClr val="003264"/>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40"/>
            </a:p>
          </p:txBody>
        </p:sp>
        <p:pic>
          <p:nvPicPr>
            <p:cNvPr id="8" name="Picture 97" descr="blue-gradient"/>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364"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50" name="Rectangle 2"/>
          <p:cNvSpPr>
            <a:spLocks noGrp="1" noChangeArrowheads="1"/>
          </p:cNvSpPr>
          <p:nvPr>
            <p:ph type="subTitle" sz="quarter" idx="1"/>
          </p:nvPr>
        </p:nvSpPr>
        <p:spPr>
          <a:xfrm>
            <a:off x="1110687" y="2842683"/>
            <a:ext cx="11411514" cy="620713"/>
          </a:xfrm>
        </p:spPr>
        <p:txBody>
          <a:bodyPr/>
          <a:lstStyle>
            <a:lvl1pPr marL="259072" indent="0">
              <a:buFont typeface="Wingdings" panose="05000000000000000000" pitchFamily="2" charset="2"/>
              <a:buNone/>
              <a:defRPr sz="2607">
                <a:solidFill>
                  <a:schemeClr val="tx1"/>
                </a:solidFill>
              </a:defRPr>
            </a:lvl1pPr>
          </a:lstStyle>
          <a:p>
            <a:pPr lvl="0"/>
            <a:r>
              <a:rPr lang="en-US" altLang="en-US" noProof="0"/>
              <a:t>Click to edit Master subtitle style</a:t>
            </a:r>
          </a:p>
        </p:txBody>
      </p:sp>
      <p:sp>
        <p:nvSpPr>
          <p:cNvPr id="2051" name="Rectangle 3"/>
          <p:cNvSpPr>
            <a:spLocks noGrp="1" noChangeArrowheads="1"/>
          </p:cNvSpPr>
          <p:nvPr>
            <p:ph type="ctrTitle" sz="quarter"/>
          </p:nvPr>
        </p:nvSpPr>
        <p:spPr>
          <a:xfrm>
            <a:off x="1110687" y="2142809"/>
            <a:ext cx="11411514" cy="615315"/>
          </a:xfrm>
        </p:spPr>
        <p:txBody>
          <a:bodyPr anchor="ctr"/>
          <a:lstStyle>
            <a:lvl1pPr>
              <a:defRPr/>
            </a:lvl1pPr>
          </a:lstStyle>
          <a:p>
            <a:pPr lvl="0"/>
            <a:r>
              <a:rPr lang="en-US" altLang="en-US" noProof="0"/>
              <a:t>Click to edit Master title style</a:t>
            </a:r>
          </a:p>
        </p:txBody>
      </p:sp>
    </p:spTree>
    <p:extLst>
      <p:ext uri="{BB962C8B-B14F-4D97-AF65-F5344CB8AC3E}">
        <p14:creationId xmlns:p14="http://schemas.microsoft.com/office/powerpoint/2010/main" val="526202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27017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2764" y="1937704"/>
            <a:ext cx="11917680" cy="3233102"/>
          </a:xfrm>
        </p:spPr>
        <p:txBody>
          <a:bodyPr/>
          <a:lstStyle>
            <a:lvl1pPr>
              <a:defRPr sz="6800"/>
            </a:lvl1pPr>
          </a:lstStyle>
          <a:p>
            <a:r>
              <a:rPr lang="en-US"/>
              <a:t>Click to edit Master title style</a:t>
            </a:r>
          </a:p>
        </p:txBody>
      </p:sp>
      <p:sp>
        <p:nvSpPr>
          <p:cNvPr id="3" name="Text Placeholder 2"/>
          <p:cNvSpPr>
            <a:spLocks noGrp="1"/>
          </p:cNvSpPr>
          <p:nvPr>
            <p:ph type="body" idx="1"/>
          </p:nvPr>
        </p:nvSpPr>
        <p:spPr>
          <a:xfrm>
            <a:off x="942764" y="5201392"/>
            <a:ext cx="11917680" cy="615779"/>
          </a:xfrm>
        </p:spPr>
        <p:txBody>
          <a:bodyPr/>
          <a:lstStyle>
            <a:lvl1pPr marL="0" indent="0">
              <a:buNone/>
              <a:defRPr sz="2720"/>
            </a:lvl1pPr>
            <a:lvl2pPr marL="518145" indent="0">
              <a:buNone/>
              <a:defRPr sz="2267"/>
            </a:lvl2pPr>
            <a:lvl3pPr marL="1036290" indent="0">
              <a:buNone/>
              <a:defRPr sz="2040"/>
            </a:lvl3pPr>
            <a:lvl4pPr marL="1554434" indent="0">
              <a:buNone/>
              <a:defRPr sz="1813"/>
            </a:lvl4pPr>
            <a:lvl5pPr marL="2072579" indent="0">
              <a:buNone/>
              <a:defRPr sz="1813"/>
            </a:lvl5pPr>
            <a:lvl6pPr marL="2590724" indent="0">
              <a:buNone/>
              <a:defRPr sz="1813"/>
            </a:lvl6pPr>
            <a:lvl7pPr marL="3108869" indent="0">
              <a:buNone/>
              <a:defRPr sz="1813"/>
            </a:lvl7pPr>
            <a:lvl8pPr marL="3627013" indent="0">
              <a:buNone/>
              <a:defRPr sz="1813"/>
            </a:lvl8pPr>
            <a:lvl9pPr marL="4145158" indent="0">
              <a:buNone/>
              <a:defRPr sz="1813"/>
            </a:lvl9pPr>
          </a:lstStyle>
          <a:p>
            <a:pPr lvl="0"/>
            <a:r>
              <a:rPr lang="en-US"/>
              <a:t>Edit Master text styles</a:t>
            </a:r>
          </a:p>
        </p:txBody>
      </p:sp>
    </p:spTree>
    <p:extLst>
      <p:ext uri="{BB962C8B-B14F-4D97-AF65-F5344CB8AC3E}">
        <p14:creationId xmlns:p14="http://schemas.microsoft.com/office/powerpoint/2010/main" val="26409212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17882" y="935567"/>
            <a:ext cx="5798115" cy="186323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46291" y="935567"/>
            <a:ext cx="5798114" cy="186323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04268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52360" y="413809"/>
            <a:ext cx="11917680" cy="1502305"/>
          </a:xfrm>
        </p:spPr>
        <p:txBody>
          <a:bodyPr/>
          <a:lstStyle/>
          <a:p>
            <a:r>
              <a:rPr lang="en-US"/>
              <a:t>Click to edit Master title style</a:t>
            </a:r>
          </a:p>
        </p:txBody>
      </p:sp>
      <p:sp>
        <p:nvSpPr>
          <p:cNvPr id="3" name="Text Placeholder 2"/>
          <p:cNvSpPr>
            <a:spLocks noGrp="1"/>
          </p:cNvSpPr>
          <p:nvPr>
            <p:ph type="body" idx="1"/>
          </p:nvPr>
        </p:nvSpPr>
        <p:spPr>
          <a:xfrm>
            <a:off x="952361" y="2223306"/>
            <a:ext cx="5846091" cy="615779"/>
          </a:xfrm>
        </p:spPr>
        <p:txBody>
          <a:bodyPr anchor="b"/>
          <a:lstStyle>
            <a:lvl1pPr marL="0" indent="0">
              <a:buNone/>
              <a:defRPr sz="2720" b="1"/>
            </a:lvl1pPr>
            <a:lvl2pPr marL="518145" indent="0">
              <a:buNone/>
              <a:defRPr sz="2267" b="1"/>
            </a:lvl2pPr>
            <a:lvl3pPr marL="1036290" indent="0">
              <a:buNone/>
              <a:defRPr sz="2040" b="1"/>
            </a:lvl3pPr>
            <a:lvl4pPr marL="1554434" indent="0">
              <a:buNone/>
              <a:defRPr sz="1813" b="1"/>
            </a:lvl4pPr>
            <a:lvl5pPr marL="2072579" indent="0">
              <a:buNone/>
              <a:defRPr sz="1813" b="1"/>
            </a:lvl5pPr>
            <a:lvl6pPr marL="2590724" indent="0">
              <a:buNone/>
              <a:defRPr sz="1813" b="1"/>
            </a:lvl6pPr>
            <a:lvl7pPr marL="3108869" indent="0">
              <a:buNone/>
              <a:defRPr sz="1813" b="1"/>
            </a:lvl7pPr>
            <a:lvl8pPr marL="3627013" indent="0">
              <a:buNone/>
              <a:defRPr sz="1813" b="1"/>
            </a:lvl8pPr>
            <a:lvl9pPr marL="4145158" indent="0">
              <a:buNone/>
              <a:defRPr sz="1813" b="1"/>
            </a:lvl9pPr>
          </a:lstStyle>
          <a:p>
            <a:pPr lvl="0"/>
            <a:r>
              <a:rPr lang="en-US"/>
              <a:t>Edit Master text styles</a:t>
            </a:r>
          </a:p>
        </p:txBody>
      </p:sp>
      <p:sp>
        <p:nvSpPr>
          <p:cNvPr id="4" name="Content Placeholder 3"/>
          <p:cNvSpPr>
            <a:spLocks noGrp="1"/>
          </p:cNvSpPr>
          <p:nvPr>
            <p:ph sz="half" idx="2"/>
          </p:nvPr>
        </p:nvSpPr>
        <p:spPr>
          <a:xfrm>
            <a:off x="952361" y="2839085"/>
            <a:ext cx="5846091" cy="186323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995160" y="2223306"/>
            <a:ext cx="5874880" cy="615779"/>
          </a:xfrm>
        </p:spPr>
        <p:txBody>
          <a:bodyPr anchor="b"/>
          <a:lstStyle>
            <a:lvl1pPr marL="0" indent="0">
              <a:buNone/>
              <a:defRPr sz="2720" b="1"/>
            </a:lvl1pPr>
            <a:lvl2pPr marL="518145" indent="0">
              <a:buNone/>
              <a:defRPr sz="2267" b="1"/>
            </a:lvl2pPr>
            <a:lvl3pPr marL="1036290" indent="0">
              <a:buNone/>
              <a:defRPr sz="2040" b="1"/>
            </a:lvl3pPr>
            <a:lvl4pPr marL="1554434" indent="0">
              <a:buNone/>
              <a:defRPr sz="1813" b="1"/>
            </a:lvl4pPr>
            <a:lvl5pPr marL="2072579" indent="0">
              <a:buNone/>
              <a:defRPr sz="1813" b="1"/>
            </a:lvl5pPr>
            <a:lvl6pPr marL="2590724" indent="0">
              <a:buNone/>
              <a:defRPr sz="1813" b="1"/>
            </a:lvl6pPr>
            <a:lvl7pPr marL="3108869" indent="0">
              <a:buNone/>
              <a:defRPr sz="1813" b="1"/>
            </a:lvl7pPr>
            <a:lvl8pPr marL="3627013" indent="0">
              <a:buNone/>
              <a:defRPr sz="1813" b="1"/>
            </a:lvl8pPr>
            <a:lvl9pPr marL="4145158" indent="0">
              <a:buNone/>
              <a:defRPr sz="1813" b="1"/>
            </a:lvl9pPr>
          </a:lstStyle>
          <a:p>
            <a:pPr lvl="0"/>
            <a:r>
              <a:rPr lang="en-US"/>
              <a:t>Edit Master text styles</a:t>
            </a:r>
          </a:p>
        </p:txBody>
      </p:sp>
      <p:sp>
        <p:nvSpPr>
          <p:cNvPr id="6" name="Content Placeholder 5"/>
          <p:cNvSpPr>
            <a:spLocks noGrp="1"/>
          </p:cNvSpPr>
          <p:nvPr>
            <p:ph sz="quarter" idx="4"/>
          </p:nvPr>
        </p:nvSpPr>
        <p:spPr>
          <a:xfrm>
            <a:off x="6995160" y="2839085"/>
            <a:ext cx="5874880" cy="186323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263283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34360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11860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2360" y="518160"/>
            <a:ext cx="4457136" cy="1813560"/>
          </a:xfrm>
        </p:spPr>
        <p:txBody>
          <a:bodyPr/>
          <a:lstStyle>
            <a:lvl1pPr>
              <a:defRPr sz="3627"/>
            </a:lvl1pPr>
          </a:lstStyle>
          <a:p>
            <a:r>
              <a:rPr lang="en-US"/>
              <a:t>Click to edit Master title style</a:t>
            </a:r>
          </a:p>
        </p:txBody>
      </p:sp>
      <p:sp>
        <p:nvSpPr>
          <p:cNvPr id="3" name="Content Placeholder 2"/>
          <p:cNvSpPr>
            <a:spLocks noGrp="1"/>
          </p:cNvSpPr>
          <p:nvPr>
            <p:ph idx="1"/>
          </p:nvPr>
        </p:nvSpPr>
        <p:spPr>
          <a:xfrm>
            <a:off x="5874880" y="1119082"/>
            <a:ext cx="6995160" cy="2565159"/>
          </a:xfrm>
        </p:spPr>
        <p:txBody>
          <a:bodyPr/>
          <a:lstStyle>
            <a:lvl1pPr>
              <a:defRPr sz="3627"/>
            </a:lvl1pPr>
            <a:lvl2pPr>
              <a:defRPr sz="3173"/>
            </a:lvl2pPr>
            <a:lvl3pPr>
              <a:defRPr sz="2720"/>
            </a:lvl3pPr>
            <a:lvl4pPr>
              <a:defRPr sz="2267"/>
            </a:lvl4pPr>
            <a:lvl5pPr>
              <a:defRPr sz="2267"/>
            </a:lvl5pPr>
            <a:lvl6pPr>
              <a:defRPr sz="2267"/>
            </a:lvl6pPr>
            <a:lvl7pPr>
              <a:defRPr sz="2267"/>
            </a:lvl7pPr>
            <a:lvl8pPr>
              <a:defRPr sz="2267"/>
            </a:lvl8pPr>
            <a:lvl9pPr>
              <a:defRPr sz="22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52360" y="2331720"/>
            <a:ext cx="4457136" cy="476190"/>
          </a:xfrm>
        </p:spPr>
        <p:txBody>
          <a:bodyPr/>
          <a:lstStyle>
            <a:lvl1pPr marL="0" indent="0">
              <a:buNone/>
              <a:defRPr sz="1813"/>
            </a:lvl1pPr>
            <a:lvl2pPr marL="518145" indent="0">
              <a:buNone/>
              <a:defRPr sz="1587"/>
            </a:lvl2pPr>
            <a:lvl3pPr marL="1036290" indent="0">
              <a:buNone/>
              <a:defRPr sz="1360"/>
            </a:lvl3pPr>
            <a:lvl4pPr marL="1554434" indent="0">
              <a:buNone/>
              <a:defRPr sz="1133"/>
            </a:lvl4pPr>
            <a:lvl5pPr marL="2072579" indent="0">
              <a:buNone/>
              <a:defRPr sz="1133"/>
            </a:lvl5pPr>
            <a:lvl6pPr marL="2590724" indent="0">
              <a:buNone/>
              <a:defRPr sz="1133"/>
            </a:lvl6pPr>
            <a:lvl7pPr marL="3108869" indent="0">
              <a:buNone/>
              <a:defRPr sz="1133"/>
            </a:lvl7pPr>
            <a:lvl8pPr marL="3627013" indent="0">
              <a:buNone/>
              <a:defRPr sz="1133"/>
            </a:lvl8pPr>
            <a:lvl9pPr marL="4145158" indent="0">
              <a:buNone/>
              <a:defRPr sz="1133"/>
            </a:lvl9pPr>
          </a:lstStyle>
          <a:p>
            <a:pPr lvl="0"/>
            <a:r>
              <a:rPr lang="en-US"/>
              <a:t>Edit Master text styles</a:t>
            </a:r>
          </a:p>
        </p:txBody>
      </p:sp>
    </p:spTree>
    <p:extLst>
      <p:ext uri="{BB962C8B-B14F-4D97-AF65-F5344CB8AC3E}">
        <p14:creationId xmlns:p14="http://schemas.microsoft.com/office/powerpoint/2010/main" val="3056407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2FD0A2-99AC-4CC9-8DBC-DD4699680454}" type="datetime1">
              <a:rPr lang="en-US" smtClean="0"/>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8E2087-C00D-4178-B7D4-284123581060}" type="slidenum">
              <a:rPr lang="en-US" smtClean="0"/>
              <a:t>‹#›</a:t>
            </a:fld>
            <a:endParaRPr lang="en-US" dirty="0"/>
          </a:p>
        </p:txBody>
      </p:sp>
    </p:spTree>
    <p:extLst>
      <p:ext uri="{BB962C8B-B14F-4D97-AF65-F5344CB8AC3E}">
        <p14:creationId xmlns:p14="http://schemas.microsoft.com/office/powerpoint/2010/main" val="23334593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2360" y="518160"/>
            <a:ext cx="4457136" cy="1813560"/>
          </a:xfrm>
        </p:spPr>
        <p:txBody>
          <a:bodyPr/>
          <a:lstStyle>
            <a:lvl1pPr>
              <a:defRPr sz="3627"/>
            </a:lvl1pPr>
          </a:lstStyle>
          <a:p>
            <a:r>
              <a:rPr lang="en-US"/>
              <a:t>Click to edit Master title style</a:t>
            </a:r>
          </a:p>
        </p:txBody>
      </p:sp>
      <p:sp>
        <p:nvSpPr>
          <p:cNvPr id="3" name="Picture Placeholder 2"/>
          <p:cNvSpPr>
            <a:spLocks noGrp="1"/>
          </p:cNvSpPr>
          <p:nvPr>
            <p:ph type="pic" idx="1"/>
          </p:nvPr>
        </p:nvSpPr>
        <p:spPr>
          <a:xfrm>
            <a:off x="5874880" y="1119082"/>
            <a:ext cx="6995160" cy="755369"/>
          </a:xfrm>
        </p:spPr>
        <p:txBody>
          <a:bodyPr/>
          <a:lstStyle>
            <a:lvl1pPr marL="0" indent="0">
              <a:buNone/>
              <a:defRPr sz="3627"/>
            </a:lvl1pPr>
            <a:lvl2pPr marL="518145" indent="0">
              <a:buNone/>
              <a:defRPr sz="3173"/>
            </a:lvl2pPr>
            <a:lvl3pPr marL="1036290" indent="0">
              <a:buNone/>
              <a:defRPr sz="2720"/>
            </a:lvl3pPr>
            <a:lvl4pPr marL="1554434" indent="0">
              <a:buNone/>
              <a:defRPr sz="2267"/>
            </a:lvl4pPr>
            <a:lvl5pPr marL="2072579" indent="0">
              <a:buNone/>
              <a:defRPr sz="2267"/>
            </a:lvl5pPr>
            <a:lvl6pPr marL="2590724" indent="0">
              <a:buNone/>
              <a:defRPr sz="2267"/>
            </a:lvl6pPr>
            <a:lvl7pPr marL="3108869" indent="0">
              <a:buNone/>
              <a:defRPr sz="2267"/>
            </a:lvl7pPr>
            <a:lvl8pPr marL="3627013" indent="0">
              <a:buNone/>
              <a:defRPr sz="2267"/>
            </a:lvl8pPr>
            <a:lvl9pPr marL="4145158" indent="0">
              <a:buNone/>
              <a:defRPr sz="2267"/>
            </a:lvl9pPr>
          </a:lstStyle>
          <a:p>
            <a:pPr lvl="0"/>
            <a:endParaRPr lang="en-US" noProof="0" dirty="0"/>
          </a:p>
        </p:txBody>
      </p:sp>
      <p:sp>
        <p:nvSpPr>
          <p:cNvPr id="4" name="Text Placeholder 3"/>
          <p:cNvSpPr>
            <a:spLocks noGrp="1"/>
          </p:cNvSpPr>
          <p:nvPr>
            <p:ph type="body" sz="half" idx="2"/>
          </p:nvPr>
        </p:nvSpPr>
        <p:spPr>
          <a:xfrm>
            <a:off x="952360" y="2331720"/>
            <a:ext cx="4457136" cy="476190"/>
          </a:xfrm>
        </p:spPr>
        <p:txBody>
          <a:bodyPr/>
          <a:lstStyle>
            <a:lvl1pPr marL="0" indent="0">
              <a:buNone/>
              <a:defRPr sz="1813"/>
            </a:lvl1pPr>
            <a:lvl2pPr marL="518145" indent="0">
              <a:buNone/>
              <a:defRPr sz="1587"/>
            </a:lvl2pPr>
            <a:lvl3pPr marL="1036290" indent="0">
              <a:buNone/>
              <a:defRPr sz="1360"/>
            </a:lvl3pPr>
            <a:lvl4pPr marL="1554434" indent="0">
              <a:buNone/>
              <a:defRPr sz="1133"/>
            </a:lvl4pPr>
            <a:lvl5pPr marL="2072579" indent="0">
              <a:buNone/>
              <a:defRPr sz="1133"/>
            </a:lvl5pPr>
            <a:lvl6pPr marL="2590724" indent="0">
              <a:buNone/>
              <a:defRPr sz="1133"/>
            </a:lvl6pPr>
            <a:lvl7pPr marL="3108869" indent="0">
              <a:buNone/>
              <a:defRPr sz="1133"/>
            </a:lvl7pPr>
            <a:lvl8pPr marL="3627013" indent="0">
              <a:buNone/>
              <a:defRPr sz="1133"/>
            </a:lvl8pPr>
            <a:lvl9pPr marL="4145158" indent="0">
              <a:buNone/>
              <a:defRPr sz="1133"/>
            </a:lvl9pPr>
          </a:lstStyle>
          <a:p>
            <a:pPr lvl="0"/>
            <a:r>
              <a:rPr lang="en-US"/>
              <a:t>Edit Master text styles</a:t>
            </a:r>
          </a:p>
        </p:txBody>
      </p:sp>
    </p:spTree>
    <p:extLst>
      <p:ext uri="{BB962C8B-B14F-4D97-AF65-F5344CB8AC3E}">
        <p14:creationId xmlns:p14="http://schemas.microsoft.com/office/powerpoint/2010/main" val="7955446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3822997" y="935567"/>
            <a:ext cx="9121408" cy="186323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478795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44009" y="102553"/>
            <a:ext cx="3216911" cy="280849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540832" y="102553"/>
            <a:ext cx="2572884" cy="28084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41581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36320" y="2414482"/>
            <a:ext cx="11744960" cy="1666028"/>
          </a:xfrm>
        </p:spPr>
        <p:txBody>
          <a:bodyPr/>
          <a:lstStyle/>
          <a:p>
            <a:r>
              <a:rPr lang="en-US"/>
              <a:t>Click to edit Master title style</a:t>
            </a:r>
          </a:p>
        </p:txBody>
      </p:sp>
      <p:sp>
        <p:nvSpPr>
          <p:cNvPr id="3" name="Subtitle 2"/>
          <p:cNvSpPr>
            <a:spLocks noGrp="1"/>
          </p:cNvSpPr>
          <p:nvPr>
            <p:ph type="subTitle" idx="1"/>
          </p:nvPr>
        </p:nvSpPr>
        <p:spPr>
          <a:xfrm>
            <a:off x="2072640" y="4404360"/>
            <a:ext cx="9672320" cy="1986280"/>
          </a:xfrm>
        </p:spPr>
        <p:txBody>
          <a:bodyPr/>
          <a:lstStyle>
            <a:lvl1pPr marL="0" indent="0" algn="ctr">
              <a:buNone/>
              <a:defRPr/>
            </a:lvl1pPr>
            <a:lvl2pPr marL="518145" indent="0" algn="ctr">
              <a:buNone/>
              <a:defRPr/>
            </a:lvl2pPr>
            <a:lvl3pPr marL="1036290" indent="0" algn="ctr">
              <a:buNone/>
              <a:defRPr/>
            </a:lvl3pPr>
            <a:lvl4pPr marL="1554434" indent="0" algn="ctr">
              <a:buNone/>
              <a:defRPr/>
            </a:lvl4pPr>
            <a:lvl5pPr marL="2072579" indent="0" algn="ctr">
              <a:buNone/>
              <a:defRPr/>
            </a:lvl5pPr>
            <a:lvl6pPr marL="2590724" indent="0" algn="ctr">
              <a:buNone/>
              <a:defRPr/>
            </a:lvl6pPr>
            <a:lvl7pPr marL="3108869" indent="0" algn="ctr">
              <a:buNone/>
              <a:defRPr/>
            </a:lvl7pPr>
            <a:lvl8pPr marL="3627013" indent="0" algn="ctr">
              <a:buNone/>
              <a:defRPr/>
            </a:lvl8pPr>
            <a:lvl9pPr marL="4145158" indent="0" algn="ctr">
              <a:buNone/>
              <a:defRPr/>
            </a:lvl9pPr>
          </a:lstStyle>
          <a:p>
            <a:r>
              <a:rPr lang="en-US"/>
              <a:t>Click to edit Master subtitle style</a:t>
            </a:r>
          </a:p>
        </p:txBody>
      </p:sp>
      <p:sp>
        <p:nvSpPr>
          <p:cNvPr id="4" name="Rectangle 9"/>
          <p:cNvSpPr>
            <a:spLocks noGrp="1" noChangeArrowheads="1"/>
          </p:cNvSpPr>
          <p:nvPr>
            <p:ph type="sldNum" sz="quarter" idx="10"/>
          </p:nvPr>
        </p:nvSpPr>
        <p:spPr>
          <a:ln/>
        </p:spPr>
        <p:txBody>
          <a:bodyPr/>
          <a:lstStyle>
            <a:lvl1pPr>
              <a:defRPr/>
            </a:lvl1pPr>
          </a:lstStyle>
          <a:p>
            <a:pPr>
              <a:defRPr/>
            </a:pPr>
            <a:fld id="{C51101E1-DBDB-46DE-BA6A-8A6A0D1FBE8C}" type="slidenum">
              <a:rPr lang="en-US"/>
              <a:pPr>
                <a:defRPr/>
              </a:pPr>
              <a:t>‹#›</a:t>
            </a:fld>
            <a:endParaRPr lang="en-US" dirty="0"/>
          </a:p>
        </p:txBody>
      </p:sp>
    </p:spTree>
    <p:extLst>
      <p:ext uri="{BB962C8B-B14F-4D97-AF65-F5344CB8AC3E}">
        <p14:creationId xmlns:p14="http://schemas.microsoft.com/office/powerpoint/2010/main" val="4078678849"/>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a:ln/>
        </p:spPr>
        <p:txBody>
          <a:bodyPr/>
          <a:lstStyle>
            <a:lvl1pPr>
              <a:defRPr/>
            </a:lvl1pPr>
          </a:lstStyle>
          <a:p>
            <a:pPr>
              <a:defRPr/>
            </a:pPr>
            <a:fld id="{E2C81A02-5F01-4FF9-A0C9-FFBC17BB4E85}" type="slidenum">
              <a:rPr lang="en-US"/>
              <a:pPr>
                <a:defRPr/>
              </a:pPr>
              <a:t>‹#›</a:t>
            </a:fld>
            <a:endParaRPr lang="en-US" dirty="0"/>
          </a:p>
        </p:txBody>
      </p:sp>
    </p:spTree>
    <p:extLst>
      <p:ext uri="{BB962C8B-B14F-4D97-AF65-F5344CB8AC3E}">
        <p14:creationId xmlns:p14="http://schemas.microsoft.com/office/powerpoint/2010/main" val="3659624425"/>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1495" y="4994487"/>
            <a:ext cx="11744960" cy="1543685"/>
          </a:xfrm>
        </p:spPr>
        <p:txBody>
          <a:bodyPr anchor="t"/>
          <a:lstStyle>
            <a:lvl1pPr algn="l">
              <a:defRPr sz="4533" b="1" cap="all"/>
            </a:lvl1pPr>
          </a:lstStyle>
          <a:p>
            <a:r>
              <a:rPr lang="en-US"/>
              <a:t>Click to edit Master title style</a:t>
            </a:r>
          </a:p>
        </p:txBody>
      </p:sp>
      <p:sp>
        <p:nvSpPr>
          <p:cNvPr id="3" name="Text Placeholder 2"/>
          <p:cNvSpPr>
            <a:spLocks noGrp="1"/>
          </p:cNvSpPr>
          <p:nvPr>
            <p:ph type="body" idx="1"/>
          </p:nvPr>
        </p:nvSpPr>
        <p:spPr>
          <a:xfrm>
            <a:off x="1091495" y="3294275"/>
            <a:ext cx="11744960" cy="1700212"/>
          </a:xfrm>
        </p:spPr>
        <p:txBody>
          <a:bodyPr anchor="b"/>
          <a:lstStyle>
            <a:lvl1pPr marL="0" indent="0">
              <a:buNone/>
              <a:defRPr sz="2267"/>
            </a:lvl1pPr>
            <a:lvl2pPr marL="518145" indent="0">
              <a:buNone/>
              <a:defRPr sz="2040"/>
            </a:lvl2pPr>
            <a:lvl3pPr marL="1036290" indent="0">
              <a:buNone/>
              <a:defRPr sz="1813"/>
            </a:lvl3pPr>
            <a:lvl4pPr marL="1554434" indent="0">
              <a:buNone/>
              <a:defRPr sz="1587"/>
            </a:lvl4pPr>
            <a:lvl5pPr marL="2072579" indent="0">
              <a:buNone/>
              <a:defRPr sz="1587"/>
            </a:lvl5pPr>
            <a:lvl6pPr marL="2590724" indent="0">
              <a:buNone/>
              <a:defRPr sz="1587"/>
            </a:lvl6pPr>
            <a:lvl7pPr marL="3108869" indent="0">
              <a:buNone/>
              <a:defRPr sz="1587"/>
            </a:lvl7pPr>
            <a:lvl8pPr marL="3627013" indent="0">
              <a:buNone/>
              <a:defRPr sz="1587"/>
            </a:lvl8pPr>
            <a:lvl9pPr marL="4145158" indent="0">
              <a:buNone/>
              <a:defRPr sz="1587"/>
            </a:lvl9pPr>
          </a:lstStyle>
          <a:p>
            <a:pPr lvl="0"/>
            <a:r>
              <a:rPr lang="en-US"/>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99320878-03A6-47FD-85B5-2CB0239E4B4E}" type="slidenum">
              <a:rPr lang="en-US"/>
              <a:pPr>
                <a:defRPr/>
              </a:pPr>
              <a:t>‹#›</a:t>
            </a:fld>
            <a:endParaRPr lang="en-US" dirty="0"/>
          </a:p>
        </p:txBody>
      </p:sp>
    </p:spTree>
    <p:extLst>
      <p:ext uri="{BB962C8B-B14F-4D97-AF65-F5344CB8AC3E}">
        <p14:creationId xmlns:p14="http://schemas.microsoft.com/office/powerpoint/2010/main" val="1860922858"/>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36320" y="2159000"/>
            <a:ext cx="5757333" cy="4663440"/>
          </a:xfrm>
        </p:spPr>
        <p:txBody>
          <a:bodyPr/>
          <a:lstStyle>
            <a:lvl1pPr>
              <a:defRPr sz="3173"/>
            </a:lvl1pPr>
            <a:lvl2pPr>
              <a:defRPr sz="2720"/>
            </a:lvl2pPr>
            <a:lvl3pPr>
              <a:defRPr sz="2267"/>
            </a:lvl3pPr>
            <a:lvl4pPr>
              <a:defRPr sz="2040"/>
            </a:lvl4pPr>
            <a:lvl5pPr>
              <a:defRPr sz="2040"/>
            </a:lvl5pPr>
            <a:lvl6pPr>
              <a:defRPr sz="2040"/>
            </a:lvl6pPr>
            <a:lvl7pPr>
              <a:defRPr sz="2040"/>
            </a:lvl7pPr>
            <a:lvl8pPr>
              <a:defRPr sz="2040"/>
            </a:lvl8pPr>
            <a:lvl9pPr>
              <a:defRPr sz="20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023947" y="2159000"/>
            <a:ext cx="5757333" cy="4663440"/>
          </a:xfrm>
        </p:spPr>
        <p:txBody>
          <a:bodyPr/>
          <a:lstStyle>
            <a:lvl1pPr>
              <a:defRPr sz="3173"/>
            </a:lvl1pPr>
            <a:lvl2pPr>
              <a:defRPr sz="2720"/>
            </a:lvl2pPr>
            <a:lvl3pPr>
              <a:defRPr sz="2267"/>
            </a:lvl3pPr>
            <a:lvl4pPr>
              <a:defRPr sz="2040"/>
            </a:lvl4pPr>
            <a:lvl5pPr>
              <a:defRPr sz="2040"/>
            </a:lvl5pPr>
            <a:lvl6pPr>
              <a:defRPr sz="2040"/>
            </a:lvl6pPr>
            <a:lvl7pPr>
              <a:defRPr sz="2040"/>
            </a:lvl7pPr>
            <a:lvl8pPr>
              <a:defRPr sz="2040"/>
            </a:lvl8pPr>
            <a:lvl9pPr>
              <a:defRPr sz="20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sldNum" sz="quarter" idx="10"/>
          </p:nvPr>
        </p:nvSpPr>
        <p:spPr>
          <a:ln/>
        </p:spPr>
        <p:txBody>
          <a:bodyPr/>
          <a:lstStyle>
            <a:lvl1pPr>
              <a:defRPr/>
            </a:lvl1pPr>
          </a:lstStyle>
          <a:p>
            <a:pPr>
              <a:defRPr/>
            </a:pPr>
            <a:fld id="{F3715672-CCC7-4972-BD44-AC02131A070E}" type="slidenum">
              <a:rPr lang="en-US"/>
              <a:pPr>
                <a:defRPr/>
              </a:pPr>
              <a:t>‹#›</a:t>
            </a:fld>
            <a:endParaRPr lang="en-US" dirty="0"/>
          </a:p>
        </p:txBody>
      </p:sp>
    </p:spTree>
    <p:extLst>
      <p:ext uri="{BB962C8B-B14F-4D97-AF65-F5344CB8AC3E}">
        <p14:creationId xmlns:p14="http://schemas.microsoft.com/office/powerpoint/2010/main" val="4006878102"/>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0880" y="311256"/>
            <a:ext cx="12435840" cy="1295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90880" y="1739795"/>
            <a:ext cx="6105173" cy="725064"/>
          </a:xfrm>
        </p:spPr>
        <p:txBody>
          <a:bodyPr anchor="b"/>
          <a:lstStyle>
            <a:lvl1pPr marL="0" indent="0">
              <a:buNone/>
              <a:defRPr sz="2720" b="1"/>
            </a:lvl1pPr>
            <a:lvl2pPr marL="518145" indent="0">
              <a:buNone/>
              <a:defRPr sz="2267" b="1"/>
            </a:lvl2pPr>
            <a:lvl3pPr marL="1036290" indent="0">
              <a:buNone/>
              <a:defRPr sz="2040" b="1"/>
            </a:lvl3pPr>
            <a:lvl4pPr marL="1554434" indent="0">
              <a:buNone/>
              <a:defRPr sz="1813" b="1"/>
            </a:lvl4pPr>
            <a:lvl5pPr marL="2072579" indent="0">
              <a:buNone/>
              <a:defRPr sz="1813" b="1"/>
            </a:lvl5pPr>
            <a:lvl6pPr marL="2590724" indent="0">
              <a:buNone/>
              <a:defRPr sz="1813" b="1"/>
            </a:lvl6pPr>
            <a:lvl7pPr marL="3108869" indent="0">
              <a:buNone/>
              <a:defRPr sz="1813" b="1"/>
            </a:lvl7pPr>
            <a:lvl8pPr marL="3627013" indent="0">
              <a:buNone/>
              <a:defRPr sz="1813" b="1"/>
            </a:lvl8pPr>
            <a:lvl9pPr marL="4145158" indent="0">
              <a:buNone/>
              <a:defRPr sz="1813" b="1"/>
            </a:lvl9pPr>
          </a:lstStyle>
          <a:p>
            <a:pPr lvl="0"/>
            <a:r>
              <a:rPr lang="en-US"/>
              <a:t>Click to edit Master text styles</a:t>
            </a:r>
          </a:p>
        </p:txBody>
      </p:sp>
      <p:sp>
        <p:nvSpPr>
          <p:cNvPr id="4" name="Content Placeholder 3"/>
          <p:cNvSpPr>
            <a:spLocks noGrp="1"/>
          </p:cNvSpPr>
          <p:nvPr>
            <p:ph sz="half" idx="2"/>
          </p:nvPr>
        </p:nvSpPr>
        <p:spPr>
          <a:xfrm>
            <a:off x="690880" y="2464859"/>
            <a:ext cx="6105173" cy="4478126"/>
          </a:xfrm>
        </p:spPr>
        <p:txBody>
          <a:bodyPr/>
          <a:lstStyle>
            <a:lvl1pPr>
              <a:defRPr sz="2720"/>
            </a:lvl1pPr>
            <a:lvl2pPr>
              <a:defRPr sz="2267"/>
            </a:lvl2pPr>
            <a:lvl3pPr>
              <a:defRPr sz="2040"/>
            </a:lvl3pPr>
            <a:lvl4pPr>
              <a:defRPr sz="1813"/>
            </a:lvl4pPr>
            <a:lvl5pPr>
              <a:defRPr sz="1813"/>
            </a:lvl5pPr>
            <a:lvl6pPr>
              <a:defRPr sz="1813"/>
            </a:lvl6pPr>
            <a:lvl7pPr>
              <a:defRPr sz="1813"/>
            </a:lvl7pPr>
            <a:lvl8pPr>
              <a:defRPr sz="1813"/>
            </a:lvl8pPr>
            <a:lvl9pPr>
              <a:defRPr sz="18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019150" y="1739795"/>
            <a:ext cx="6107571" cy="725064"/>
          </a:xfrm>
        </p:spPr>
        <p:txBody>
          <a:bodyPr anchor="b"/>
          <a:lstStyle>
            <a:lvl1pPr marL="0" indent="0">
              <a:buNone/>
              <a:defRPr sz="2720" b="1"/>
            </a:lvl1pPr>
            <a:lvl2pPr marL="518145" indent="0">
              <a:buNone/>
              <a:defRPr sz="2267" b="1"/>
            </a:lvl2pPr>
            <a:lvl3pPr marL="1036290" indent="0">
              <a:buNone/>
              <a:defRPr sz="2040" b="1"/>
            </a:lvl3pPr>
            <a:lvl4pPr marL="1554434" indent="0">
              <a:buNone/>
              <a:defRPr sz="1813" b="1"/>
            </a:lvl4pPr>
            <a:lvl5pPr marL="2072579" indent="0">
              <a:buNone/>
              <a:defRPr sz="1813" b="1"/>
            </a:lvl5pPr>
            <a:lvl6pPr marL="2590724" indent="0">
              <a:buNone/>
              <a:defRPr sz="1813" b="1"/>
            </a:lvl6pPr>
            <a:lvl7pPr marL="3108869" indent="0">
              <a:buNone/>
              <a:defRPr sz="1813" b="1"/>
            </a:lvl7pPr>
            <a:lvl8pPr marL="3627013" indent="0">
              <a:buNone/>
              <a:defRPr sz="1813" b="1"/>
            </a:lvl8pPr>
            <a:lvl9pPr marL="4145158" indent="0">
              <a:buNone/>
              <a:defRPr sz="1813" b="1"/>
            </a:lvl9pPr>
          </a:lstStyle>
          <a:p>
            <a:pPr lvl="0"/>
            <a:r>
              <a:rPr lang="en-US"/>
              <a:t>Click to edit Master text styles</a:t>
            </a:r>
          </a:p>
        </p:txBody>
      </p:sp>
      <p:sp>
        <p:nvSpPr>
          <p:cNvPr id="6" name="Content Placeholder 5"/>
          <p:cNvSpPr>
            <a:spLocks noGrp="1"/>
          </p:cNvSpPr>
          <p:nvPr>
            <p:ph sz="quarter" idx="4"/>
          </p:nvPr>
        </p:nvSpPr>
        <p:spPr>
          <a:xfrm>
            <a:off x="7019150" y="2464859"/>
            <a:ext cx="6107571" cy="4478126"/>
          </a:xfrm>
        </p:spPr>
        <p:txBody>
          <a:bodyPr/>
          <a:lstStyle>
            <a:lvl1pPr>
              <a:defRPr sz="2720"/>
            </a:lvl1pPr>
            <a:lvl2pPr>
              <a:defRPr sz="2267"/>
            </a:lvl2pPr>
            <a:lvl3pPr>
              <a:defRPr sz="2040"/>
            </a:lvl3pPr>
            <a:lvl4pPr>
              <a:defRPr sz="1813"/>
            </a:lvl4pPr>
            <a:lvl5pPr>
              <a:defRPr sz="1813"/>
            </a:lvl5pPr>
            <a:lvl6pPr>
              <a:defRPr sz="1813"/>
            </a:lvl6pPr>
            <a:lvl7pPr>
              <a:defRPr sz="1813"/>
            </a:lvl7pPr>
            <a:lvl8pPr>
              <a:defRPr sz="1813"/>
            </a:lvl8pPr>
            <a:lvl9pPr>
              <a:defRPr sz="18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sldNum" sz="quarter" idx="10"/>
          </p:nvPr>
        </p:nvSpPr>
        <p:spPr>
          <a:ln/>
        </p:spPr>
        <p:txBody>
          <a:bodyPr/>
          <a:lstStyle>
            <a:lvl1pPr>
              <a:defRPr/>
            </a:lvl1pPr>
          </a:lstStyle>
          <a:p>
            <a:pPr>
              <a:defRPr/>
            </a:pPr>
            <a:fld id="{8BF914B5-3F40-4DC6-921C-C470FC70DAF0}" type="slidenum">
              <a:rPr lang="en-US"/>
              <a:pPr>
                <a:defRPr/>
              </a:pPr>
              <a:t>‹#›</a:t>
            </a:fld>
            <a:endParaRPr lang="en-US" dirty="0"/>
          </a:p>
        </p:txBody>
      </p:sp>
    </p:spTree>
    <p:extLst>
      <p:ext uri="{BB962C8B-B14F-4D97-AF65-F5344CB8AC3E}">
        <p14:creationId xmlns:p14="http://schemas.microsoft.com/office/powerpoint/2010/main" val="2041337940"/>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sldNum" sz="quarter" idx="10"/>
          </p:nvPr>
        </p:nvSpPr>
        <p:spPr>
          <a:ln/>
        </p:spPr>
        <p:txBody>
          <a:bodyPr/>
          <a:lstStyle>
            <a:lvl1pPr>
              <a:defRPr/>
            </a:lvl1pPr>
          </a:lstStyle>
          <a:p>
            <a:pPr>
              <a:defRPr/>
            </a:pPr>
            <a:fld id="{F4F0B905-01F2-47C4-A176-F1F72F30E15E}" type="slidenum">
              <a:rPr lang="en-US"/>
              <a:pPr>
                <a:defRPr/>
              </a:pPr>
              <a:t>‹#›</a:t>
            </a:fld>
            <a:endParaRPr lang="en-US" dirty="0"/>
          </a:p>
        </p:txBody>
      </p:sp>
    </p:spTree>
    <p:extLst>
      <p:ext uri="{BB962C8B-B14F-4D97-AF65-F5344CB8AC3E}">
        <p14:creationId xmlns:p14="http://schemas.microsoft.com/office/powerpoint/2010/main" val="2690925274"/>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5E1ABC1A-0785-4146-A7AE-D43AABF34C49}" type="slidenum">
              <a:rPr lang="en-US"/>
              <a:pPr>
                <a:defRPr/>
              </a:pPr>
              <a:t>‹#›</a:t>
            </a:fld>
            <a:endParaRPr lang="en-US" dirty="0"/>
          </a:p>
        </p:txBody>
      </p:sp>
    </p:spTree>
    <p:extLst>
      <p:ext uri="{BB962C8B-B14F-4D97-AF65-F5344CB8AC3E}">
        <p14:creationId xmlns:p14="http://schemas.microsoft.com/office/powerpoint/2010/main" val="325928622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2763" y="1937704"/>
            <a:ext cx="11917680" cy="3233102"/>
          </a:xfrm>
        </p:spPr>
        <p:txBody>
          <a:bodyPr anchor="b"/>
          <a:lstStyle>
            <a:lvl1pPr>
              <a:defRPr sz="6800"/>
            </a:lvl1pPr>
          </a:lstStyle>
          <a:p>
            <a:r>
              <a:rPr lang="en-US"/>
              <a:t>Click to edit Master title style</a:t>
            </a:r>
            <a:endParaRPr lang="en-US" dirty="0"/>
          </a:p>
        </p:txBody>
      </p:sp>
      <p:sp>
        <p:nvSpPr>
          <p:cNvPr id="3" name="Text Placeholder 2"/>
          <p:cNvSpPr>
            <a:spLocks noGrp="1"/>
          </p:cNvSpPr>
          <p:nvPr>
            <p:ph type="body" idx="1"/>
          </p:nvPr>
        </p:nvSpPr>
        <p:spPr>
          <a:xfrm>
            <a:off x="942763" y="5201392"/>
            <a:ext cx="11917680" cy="1700212"/>
          </a:xfrm>
        </p:spPr>
        <p:txBody>
          <a:bodyPr/>
          <a:lstStyle>
            <a:lvl1pPr marL="0" indent="0">
              <a:buNone/>
              <a:defRPr sz="2720">
                <a:solidFill>
                  <a:schemeClr val="tx1">
                    <a:tint val="75000"/>
                  </a:schemeClr>
                </a:solidFill>
              </a:defRPr>
            </a:lvl1pPr>
            <a:lvl2pPr marL="518145" indent="0">
              <a:buNone/>
              <a:defRPr sz="2267">
                <a:solidFill>
                  <a:schemeClr val="tx1">
                    <a:tint val="75000"/>
                  </a:schemeClr>
                </a:solidFill>
              </a:defRPr>
            </a:lvl2pPr>
            <a:lvl3pPr marL="1036290" indent="0">
              <a:buNone/>
              <a:defRPr sz="2040">
                <a:solidFill>
                  <a:schemeClr val="tx1">
                    <a:tint val="75000"/>
                  </a:schemeClr>
                </a:solidFill>
              </a:defRPr>
            </a:lvl3pPr>
            <a:lvl4pPr marL="1554434" indent="0">
              <a:buNone/>
              <a:defRPr sz="1813">
                <a:solidFill>
                  <a:schemeClr val="tx1">
                    <a:tint val="75000"/>
                  </a:schemeClr>
                </a:solidFill>
              </a:defRPr>
            </a:lvl4pPr>
            <a:lvl5pPr marL="2072579" indent="0">
              <a:buNone/>
              <a:defRPr sz="1813">
                <a:solidFill>
                  <a:schemeClr val="tx1">
                    <a:tint val="75000"/>
                  </a:schemeClr>
                </a:solidFill>
              </a:defRPr>
            </a:lvl5pPr>
            <a:lvl6pPr marL="2590724" indent="0">
              <a:buNone/>
              <a:defRPr sz="1813">
                <a:solidFill>
                  <a:schemeClr val="tx1">
                    <a:tint val="75000"/>
                  </a:schemeClr>
                </a:solidFill>
              </a:defRPr>
            </a:lvl6pPr>
            <a:lvl7pPr marL="3108869" indent="0">
              <a:buNone/>
              <a:defRPr sz="1813">
                <a:solidFill>
                  <a:schemeClr val="tx1">
                    <a:tint val="75000"/>
                  </a:schemeClr>
                </a:solidFill>
              </a:defRPr>
            </a:lvl7pPr>
            <a:lvl8pPr marL="3627013" indent="0">
              <a:buNone/>
              <a:defRPr sz="1813">
                <a:solidFill>
                  <a:schemeClr val="tx1">
                    <a:tint val="75000"/>
                  </a:schemeClr>
                </a:solidFill>
              </a:defRPr>
            </a:lvl8pPr>
            <a:lvl9pPr marL="4145158" indent="0">
              <a:buNone/>
              <a:defRPr sz="181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29D908-DB91-45D1-9F3A-6A1147D12C75}" type="datetime1">
              <a:rPr lang="en-US" smtClean="0"/>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8E2087-C00D-4178-B7D4-284123581060}" type="slidenum">
              <a:rPr lang="en-US" smtClean="0"/>
              <a:t>‹#›</a:t>
            </a:fld>
            <a:endParaRPr lang="en-US" dirty="0"/>
          </a:p>
        </p:txBody>
      </p:sp>
    </p:spTree>
    <p:extLst>
      <p:ext uri="{BB962C8B-B14F-4D97-AF65-F5344CB8AC3E}">
        <p14:creationId xmlns:p14="http://schemas.microsoft.com/office/powerpoint/2010/main" val="23909727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0881" y="309457"/>
            <a:ext cx="4545895" cy="1316990"/>
          </a:xfrm>
        </p:spPr>
        <p:txBody>
          <a:bodyPr anchor="b"/>
          <a:lstStyle>
            <a:lvl1pPr algn="l">
              <a:defRPr sz="2267" b="1"/>
            </a:lvl1pPr>
          </a:lstStyle>
          <a:p>
            <a:r>
              <a:rPr lang="en-US"/>
              <a:t>Click to edit Master title style</a:t>
            </a:r>
          </a:p>
        </p:txBody>
      </p:sp>
      <p:sp>
        <p:nvSpPr>
          <p:cNvPr id="3" name="Content Placeholder 2"/>
          <p:cNvSpPr>
            <a:spLocks noGrp="1"/>
          </p:cNvSpPr>
          <p:nvPr>
            <p:ph idx="1"/>
          </p:nvPr>
        </p:nvSpPr>
        <p:spPr>
          <a:xfrm>
            <a:off x="5402298" y="309457"/>
            <a:ext cx="7724422" cy="6633528"/>
          </a:xfrm>
        </p:spPr>
        <p:txBody>
          <a:bodyPr/>
          <a:lstStyle>
            <a:lvl1pPr>
              <a:defRPr sz="3627"/>
            </a:lvl1pPr>
            <a:lvl2pPr>
              <a:defRPr sz="3173"/>
            </a:lvl2pPr>
            <a:lvl3pPr>
              <a:defRPr sz="2720"/>
            </a:lvl3pPr>
            <a:lvl4pPr>
              <a:defRPr sz="2267"/>
            </a:lvl4pPr>
            <a:lvl5pPr>
              <a:defRPr sz="2267"/>
            </a:lvl5pPr>
            <a:lvl6pPr>
              <a:defRPr sz="2267"/>
            </a:lvl6pPr>
            <a:lvl7pPr>
              <a:defRPr sz="2267"/>
            </a:lvl7pPr>
            <a:lvl8pPr>
              <a:defRPr sz="2267"/>
            </a:lvl8pPr>
            <a:lvl9pPr>
              <a:defRPr sz="22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90881" y="1626447"/>
            <a:ext cx="4545895" cy="5316538"/>
          </a:xfrm>
        </p:spPr>
        <p:txBody>
          <a:bodyPr/>
          <a:lstStyle>
            <a:lvl1pPr marL="0" indent="0">
              <a:buNone/>
              <a:defRPr sz="1587"/>
            </a:lvl1pPr>
            <a:lvl2pPr marL="518145" indent="0">
              <a:buNone/>
              <a:defRPr sz="1360"/>
            </a:lvl2pPr>
            <a:lvl3pPr marL="1036290" indent="0">
              <a:buNone/>
              <a:defRPr sz="1133"/>
            </a:lvl3pPr>
            <a:lvl4pPr marL="1554434" indent="0">
              <a:buNone/>
              <a:defRPr sz="1020"/>
            </a:lvl4pPr>
            <a:lvl5pPr marL="2072579" indent="0">
              <a:buNone/>
              <a:defRPr sz="1020"/>
            </a:lvl5pPr>
            <a:lvl6pPr marL="2590724" indent="0">
              <a:buNone/>
              <a:defRPr sz="1020"/>
            </a:lvl6pPr>
            <a:lvl7pPr marL="3108869" indent="0">
              <a:buNone/>
              <a:defRPr sz="1020"/>
            </a:lvl7pPr>
            <a:lvl8pPr marL="3627013" indent="0">
              <a:buNone/>
              <a:defRPr sz="1020"/>
            </a:lvl8pPr>
            <a:lvl9pPr marL="4145158" indent="0">
              <a:buNone/>
              <a:defRPr sz="1020"/>
            </a:lvl9pPr>
          </a:lstStyle>
          <a:p>
            <a:pPr lvl="0"/>
            <a:r>
              <a:rPr lang="en-US"/>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BA80D834-3103-49A9-AD9D-EEFC771C5340}" type="slidenum">
              <a:rPr lang="en-US"/>
              <a:pPr>
                <a:defRPr/>
              </a:pPr>
              <a:t>‹#›</a:t>
            </a:fld>
            <a:endParaRPr lang="en-US" dirty="0"/>
          </a:p>
        </p:txBody>
      </p:sp>
    </p:spTree>
    <p:extLst>
      <p:ext uri="{BB962C8B-B14F-4D97-AF65-F5344CB8AC3E}">
        <p14:creationId xmlns:p14="http://schemas.microsoft.com/office/powerpoint/2010/main" val="410482948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08346" y="5440680"/>
            <a:ext cx="8290560" cy="642303"/>
          </a:xfrm>
        </p:spPr>
        <p:txBody>
          <a:bodyPr anchor="b"/>
          <a:lstStyle>
            <a:lvl1pPr algn="l">
              <a:defRPr sz="2267" b="1"/>
            </a:lvl1pPr>
          </a:lstStyle>
          <a:p>
            <a:r>
              <a:rPr lang="en-US"/>
              <a:t>Click to edit Master title style</a:t>
            </a:r>
          </a:p>
        </p:txBody>
      </p:sp>
      <p:sp>
        <p:nvSpPr>
          <p:cNvPr id="3" name="Picture Placeholder 2"/>
          <p:cNvSpPr>
            <a:spLocks noGrp="1"/>
          </p:cNvSpPr>
          <p:nvPr>
            <p:ph type="pic" idx="1"/>
          </p:nvPr>
        </p:nvSpPr>
        <p:spPr>
          <a:xfrm>
            <a:off x="2708346" y="694478"/>
            <a:ext cx="8290560" cy="4663440"/>
          </a:xfrm>
        </p:spPr>
        <p:txBody>
          <a:bodyPr/>
          <a:lstStyle>
            <a:lvl1pPr marL="0" indent="0">
              <a:buNone/>
              <a:defRPr sz="3627"/>
            </a:lvl1pPr>
            <a:lvl2pPr marL="518145" indent="0">
              <a:buNone/>
              <a:defRPr sz="3173"/>
            </a:lvl2pPr>
            <a:lvl3pPr marL="1036290" indent="0">
              <a:buNone/>
              <a:defRPr sz="2720"/>
            </a:lvl3pPr>
            <a:lvl4pPr marL="1554434" indent="0">
              <a:buNone/>
              <a:defRPr sz="2267"/>
            </a:lvl4pPr>
            <a:lvl5pPr marL="2072579" indent="0">
              <a:buNone/>
              <a:defRPr sz="2267"/>
            </a:lvl5pPr>
            <a:lvl6pPr marL="2590724" indent="0">
              <a:buNone/>
              <a:defRPr sz="2267"/>
            </a:lvl6pPr>
            <a:lvl7pPr marL="3108869" indent="0">
              <a:buNone/>
              <a:defRPr sz="2267"/>
            </a:lvl7pPr>
            <a:lvl8pPr marL="3627013" indent="0">
              <a:buNone/>
              <a:defRPr sz="2267"/>
            </a:lvl8pPr>
            <a:lvl9pPr marL="4145158" indent="0">
              <a:buNone/>
              <a:defRPr sz="2267"/>
            </a:lvl9pPr>
          </a:lstStyle>
          <a:p>
            <a:pPr lvl="0"/>
            <a:endParaRPr lang="en-US" noProof="0" dirty="0"/>
          </a:p>
        </p:txBody>
      </p:sp>
      <p:sp>
        <p:nvSpPr>
          <p:cNvPr id="4" name="Text Placeholder 3"/>
          <p:cNvSpPr>
            <a:spLocks noGrp="1"/>
          </p:cNvSpPr>
          <p:nvPr>
            <p:ph type="body" sz="half" idx="2"/>
          </p:nvPr>
        </p:nvSpPr>
        <p:spPr>
          <a:xfrm>
            <a:off x="2708346" y="6082983"/>
            <a:ext cx="8290560" cy="912177"/>
          </a:xfrm>
        </p:spPr>
        <p:txBody>
          <a:bodyPr/>
          <a:lstStyle>
            <a:lvl1pPr marL="0" indent="0">
              <a:buNone/>
              <a:defRPr sz="1587"/>
            </a:lvl1pPr>
            <a:lvl2pPr marL="518145" indent="0">
              <a:buNone/>
              <a:defRPr sz="1360"/>
            </a:lvl2pPr>
            <a:lvl3pPr marL="1036290" indent="0">
              <a:buNone/>
              <a:defRPr sz="1133"/>
            </a:lvl3pPr>
            <a:lvl4pPr marL="1554434" indent="0">
              <a:buNone/>
              <a:defRPr sz="1020"/>
            </a:lvl4pPr>
            <a:lvl5pPr marL="2072579" indent="0">
              <a:buNone/>
              <a:defRPr sz="1020"/>
            </a:lvl5pPr>
            <a:lvl6pPr marL="2590724" indent="0">
              <a:buNone/>
              <a:defRPr sz="1020"/>
            </a:lvl6pPr>
            <a:lvl7pPr marL="3108869" indent="0">
              <a:buNone/>
              <a:defRPr sz="1020"/>
            </a:lvl7pPr>
            <a:lvl8pPr marL="3627013" indent="0">
              <a:buNone/>
              <a:defRPr sz="1020"/>
            </a:lvl8pPr>
            <a:lvl9pPr marL="4145158" indent="0">
              <a:buNone/>
              <a:defRPr sz="1020"/>
            </a:lvl9pPr>
          </a:lstStyle>
          <a:p>
            <a:pPr lvl="0"/>
            <a:r>
              <a:rPr lang="en-US"/>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8F70ABC4-8935-49AA-B99B-33DA7B1E884C}" type="slidenum">
              <a:rPr lang="en-US"/>
              <a:pPr>
                <a:defRPr/>
              </a:pPr>
              <a:t>‹#›</a:t>
            </a:fld>
            <a:endParaRPr lang="en-US" dirty="0"/>
          </a:p>
        </p:txBody>
      </p:sp>
    </p:spTree>
    <p:extLst>
      <p:ext uri="{BB962C8B-B14F-4D97-AF65-F5344CB8AC3E}">
        <p14:creationId xmlns:p14="http://schemas.microsoft.com/office/powerpoint/2010/main" val="1609049879"/>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a:ln/>
        </p:spPr>
        <p:txBody>
          <a:bodyPr/>
          <a:lstStyle>
            <a:lvl1pPr>
              <a:defRPr/>
            </a:lvl1pPr>
          </a:lstStyle>
          <a:p>
            <a:pPr>
              <a:defRPr/>
            </a:pPr>
            <a:fld id="{CC4A5298-972C-4CFA-9BC3-35BE0FD1BD03}" type="slidenum">
              <a:rPr lang="en-US"/>
              <a:pPr>
                <a:defRPr/>
              </a:pPr>
              <a:t>‹#›</a:t>
            </a:fld>
            <a:endParaRPr lang="en-US" dirty="0"/>
          </a:p>
        </p:txBody>
      </p:sp>
    </p:spTree>
    <p:extLst>
      <p:ext uri="{BB962C8B-B14F-4D97-AF65-F5344CB8AC3E}">
        <p14:creationId xmlns:p14="http://schemas.microsoft.com/office/powerpoint/2010/main" val="346074709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45040" y="690880"/>
            <a:ext cx="2936240" cy="613156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36320" y="690880"/>
            <a:ext cx="8578427" cy="61315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a:ln/>
        </p:spPr>
        <p:txBody>
          <a:bodyPr/>
          <a:lstStyle>
            <a:lvl1pPr>
              <a:defRPr/>
            </a:lvl1pPr>
          </a:lstStyle>
          <a:p>
            <a:pPr>
              <a:defRPr/>
            </a:pPr>
            <a:fld id="{5DA92EBB-4F68-441C-B163-15C284534976}" type="slidenum">
              <a:rPr lang="en-US"/>
              <a:pPr>
                <a:defRPr/>
              </a:pPr>
              <a:t>‹#›</a:t>
            </a:fld>
            <a:endParaRPr lang="en-US" dirty="0"/>
          </a:p>
        </p:txBody>
      </p:sp>
    </p:spTree>
    <p:extLst>
      <p:ext uri="{BB962C8B-B14F-4D97-AF65-F5344CB8AC3E}">
        <p14:creationId xmlns:p14="http://schemas.microsoft.com/office/powerpoint/2010/main" val="1891614940"/>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36320" y="690880"/>
            <a:ext cx="11744960" cy="6131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9"/>
          <p:cNvSpPr>
            <a:spLocks noGrp="1" noChangeArrowheads="1"/>
          </p:cNvSpPr>
          <p:nvPr>
            <p:ph type="sldNum" sz="quarter" idx="10"/>
          </p:nvPr>
        </p:nvSpPr>
        <p:spPr>
          <a:ln/>
        </p:spPr>
        <p:txBody>
          <a:bodyPr/>
          <a:lstStyle>
            <a:lvl1pPr>
              <a:defRPr/>
            </a:lvl1pPr>
          </a:lstStyle>
          <a:p>
            <a:pPr>
              <a:defRPr/>
            </a:pPr>
            <a:fld id="{19665F74-1E91-48BC-A65E-11E9661016EB}" type="slidenum">
              <a:rPr lang="en-US"/>
              <a:pPr>
                <a:defRPr/>
              </a:pPr>
              <a:t>‹#›</a:t>
            </a:fld>
            <a:endParaRPr lang="en-US" dirty="0"/>
          </a:p>
        </p:txBody>
      </p:sp>
    </p:spTree>
    <p:extLst>
      <p:ext uri="{BB962C8B-B14F-4D97-AF65-F5344CB8AC3E}">
        <p14:creationId xmlns:p14="http://schemas.microsoft.com/office/powerpoint/2010/main" val="399019879"/>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36320" y="690880"/>
            <a:ext cx="11744960" cy="1295400"/>
          </a:xfrm>
        </p:spPr>
        <p:txBody>
          <a:bodyPr/>
          <a:lstStyle/>
          <a:p>
            <a:r>
              <a:rPr lang="en-US"/>
              <a:t>Click to edit Master title style</a:t>
            </a:r>
          </a:p>
        </p:txBody>
      </p:sp>
      <p:sp>
        <p:nvSpPr>
          <p:cNvPr id="3" name="Table Placeholder 2"/>
          <p:cNvSpPr>
            <a:spLocks noGrp="1"/>
          </p:cNvSpPr>
          <p:nvPr>
            <p:ph type="tbl" idx="1"/>
          </p:nvPr>
        </p:nvSpPr>
        <p:spPr>
          <a:xfrm>
            <a:off x="1036320" y="2159000"/>
            <a:ext cx="11744960" cy="4663440"/>
          </a:xfrm>
        </p:spPr>
        <p:txBody>
          <a:bodyPr/>
          <a:lstStyle/>
          <a:p>
            <a:pPr lvl="0"/>
            <a:endParaRPr lang="en-US" noProof="0" dirty="0"/>
          </a:p>
        </p:txBody>
      </p:sp>
      <p:sp>
        <p:nvSpPr>
          <p:cNvPr id="4" name="Rectangle 9"/>
          <p:cNvSpPr>
            <a:spLocks noGrp="1" noChangeArrowheads="1"/>
          </p:cNvSpPr>
          <p:nvPr>
            <p:ph type="sldNum" sz="quarter" idx="10"/>
          </p:nvPr>
        </p:nvSpPr>
        <p:spPr>
          <a:ln/>
        </p:spPr>
        <p:txBody>
          <a:bodyPr/>
          <a:lstStyle>
            <a:lvl1pPr>
              <a:defRPr/>
            </a:lvl1pPr>
          </a:lstStyle>
          <a:p>
            <a:pPr>
              <a:defRPr/>
            </a:pPr>
            <a:fld id="{4A91A94F-658E-41A9-AFB6-711B087082FC}" type="slidenum">
              <a:rPr lang="en-US"/>
              <a:pPr>
                <a:defRPr/>
              </a:pPr>
              <a:t>‹#›</a:t>
            </a:fld>
            <a:endParaRPr lang="en-US" dirty="0"/>
          </a:p>
        </p:txBody>
      </p:sp>
    </p:spTree>
    <p:extLst>
      <p:ext uri="{BB962C8B-B14F-4D97-AF65-F5344CB8AC3E}">
        <p14:creationId xmlns:p14="http://schemas.microsoft.com/office/powerpoint/2010/main" val="136451583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9960" y="2069042"/>
            <a:ext cx="587248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995160" y="2069042"/>
            <a:ext cx="587248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C453D7-5C09-4B91-880F-5ECC8C1E4348}" type="datetime1">
              <a:rPr lang="en-US" smtClean="0"/>
              <a:t>3/25/2025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8E2087-C00D-4178-B7D4-284123581060}" type="slidenum">
              <a:rPr lang="en-US" smtClean="0"/>
              <a:t>‹#›</a:t>
            </a:fld>
            <a:endParaRPr lang="en-US" dirty="0"/>
          </a:p>
        </p:txBody>
      </p:sp>
    </p:spTree>
    <p:extLst>
      <p:ext uri="{BB962C8B-B14F-4D97-AF65-F5344CB8AC3E}">
        <p14:creationId xmlns:p14="http://schemas.microsoft.com/office/powerpoint/2010/main" val="2553139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51760" y="413809"/>
            <a:ext cx="1191768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951760" y="1905318"/>
            <a:ext cx="5845492" cy="933767"/>
          </a:xfrm>
        </p:spPr>
        <p:txBody>
          <a:bodyPr anchor="b"/>
          <a:lstStyle>
            <a:lvl1pPr marL="0" indent="0">
              <a:buNone/>
              <a:defRPr sz="2720" b="1"/>
            </a:lvl1pPr>
            <a:lvl2pPr marL="518145" indent="0">
              <a:buNone/>
              <a:defRPr sz="2267" b="1"/>
            </a:lvl2pPr>
            <a:lvl3pPr marL="1036290" indent="0">
              <a:buNone/>
              <a:defRPr sz="2040" b="1"/>
            </a:lvl3pPr>
            <a:lvl4pPr marL="1554434" indent="0">
              <a:buNone/>
              <a:defRPr sz="1813" b="1"/>
            </a:lvl4pPr>
            <a:lvl5pPr marL="2072579" indent="0">
              <a:buNone/>
              <a:defRPr sz="1813" b="1"/>
            </a:lvl5pPr>
            <a:lvl6pPr marL="2590724" indent="0">
              <a:buNone/>
              <a:defRPr sz="1813" b="1"/>
            </a:lvl6pPr>
            <a:lvl7pPr marL="3108869" indent="0">
              <a:buNone/>
              <a:defRPr sz="1813" b="1"/>
            </a:lvl7pPr>
            <a:lvl8pPr marL="3627013" indent="0">
              <a:buNone/>
              <a:defRPr sz="1813" b="1"/>
            </a:lvl8pPr>
            <a:lvl9pPr marL="4145158" indent="0">
              <a:buNone/>
              <a:defRPr sz="1813" b="1"/>
            </a:lvl9pPr>
          </a:lstStyle>
          <a:p>
            <a:pPr lvl="0"/>
            <a:r>
              <a:rPr lang="en-US"/>
              <a:t>Click to edit Master text styles</a:t>
            </a:r>
          </a:p>
        </p:txBody>
      </p:sp>
      <p:sp>
        <p:nvSpPr>
          <p:cNvPr id="4" name="Content Placeholder 3"/>
          <p:cNvSpPr>
            <a:spLocks noGrp="1"/>
          </p:cNvSpPr>
          <p:nvPr>
            <p:ph sz="half" idx="2"/>
          </p:nvPr>
        </p:nvSpPr>
        <p:spPr>
          <a:xfrm>
            <a:off x="951760" y="2839085"/>
            <a:ext cx="5845492"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995160" y="1905318"/>
            <a:ext cx="5874280" cy="933767"/>
          </a:xfrm>
        </p:spPr>
        <p:txBody>
          <a:bodyPr anchor="b"/>
          <a:lstStyle>
            <a:lvl1pPr marL="0" indent="0">
              <a:buNone/>
              <a:defRPr sz="2720" b="1"/>
            </a:lvl1pPr>
            <a:lvl2pPr marL="518145" indent="0">
              <a:buNone/>
              <a:defRPr sz="2267" b="1"/>
            </a:lvl2pPr>
            <a:lvl3pPr marL="1036290" indent="0">
              <a:buNone/>
              <a:defRPr sz="2040" b="1"/>
            </a:lvl3pPr>
            <a:lvl4pPr marL="1554434" indent="0">
              <a:buNone/>
              <a:defRPr sz="1813" b="1"/>
            </a:lvl4pPr>
            <a:lvl5pPr marL="2072579" indent="0">
              <a:buNone/>
              <a:defRPr sz="1813" b="1"/>
            </a:lvl5pPr>
            <a:lvl6pPr marL="2590724" indent="0">
              <a:buNone/>
              <a:defRPr sz="1813" b="1"/>
            </a:lvl6pPr>
            <a:lvl7pPr marL="3108869" indent="0">
              <a:buNone/>
              <a:defRPr sz="1813" b="1"/>
            </a:lvl7pPr>
            <a:lvl8pPr marL="3627013" indent="0">
              <a:buNone/>
              <a:defRPr sz="1813" b="1"/>
            </a:lvl8pPr>
            <a:lvl9pPr marL="4145158" indent="0">
              <a:buNone/>
              <a:defRPr sz="1813" b="1"/>
            </a:lvl9pPr>
          </a:lstStyle>
          <a:p>
            <a:pPr lvl="0"/>
            <a:r>
              <a:rPr lang="en-US"/>
              <a:t>Click to edit Master text styles</a:t>
            </a:r>
          </a:p>
        </p:txBody>
      </p:sp>
      <p:sp>
        <p:nvSpPr>
          <p:cNvPr id="6" name="Content Placeholder 5"/>
          <p:cNvSpPr>
            <a:spLocks noGrp="1"/>
          </p:cNvSpPr>
          <p:nvPr>
            <p:ph sz="quarter" idx="4"/>
          </p:nvPr>
        </p:nvSpPr>
        <p:spPr>
          <a:xfrm>
            <a:off x="6995160" y="2839085"/>
            <a:ext cx="587428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2C1C08-6E92-434C-8416-55D63A44FC68}" type="datetime1">
              <a:rPr lang="en-US" smtClean="0"/>
              <a:t>3/25/2025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8E2087-C00D-4178-B7D4-284123581060}" type="slidenum">
              <a:rPr lang="en-US" smtClean="0"/>
              <a:t>‹#›</a:t>
            </a:fld>
            <a:endParaRPr lang="en-US" dirty="0"/>
          </a:p>
        </p:txBody>
      </p:sp>
    </p:spTree>
    <p:extLst>
      <p:ext uri="{BB962C8B-B14F-4D97-AF65-F5344CB8AC3E}">
        <p14:creationId xmlns:p14="http://schemas.microsoft.com/office/powerpoint/2010/main" val="1061928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95688E-BA61-4687-B007-F002540E469B}" type="datetime1">
              <a:rPr lang="en-US" smtClean="0"/>
              <a:t>3/25/2025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8E2087-C00D-4178-B7D4-284123581060}" type="slidenum">
              <a:rPr lang="en-US" smtClean="0"/>
              <a:t>‹#›</a:t>
            </a:fld>
            <a:endParaRPr lang="en-US" dirty="0"/>
          </a:p>
        </p:txBody>
      </p:sp>
    </p:spTree>
    <p:extLst>
      <p:ext uri="{BB962C8B-B14F-4D97-AF65-F5344CB8AC3E}">
        <p14:creationId xmlns:p14="http://schemas.microsoft.com/office/powerpoint/2010/main" val="1497409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6FEAD0-85C5-48F7-88C2-302EBDFAB4A7}" type="datetime1">
              <a:rPr lang="en-US" smtClean="0"/>
              <a:t>3/25/2025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8E2087-C00D-4178-B7D4-284123581060}" type="slidenum">
              <a:rPr lang="en-US" smtClean="0"/>
              <a:t>‹#›</a:t>
            </a:fld>
            <a:endParaRPr lang="en-US" dirty="0"/>
          </a:p>
        </p:txBody>
      </p:sp>
    </p:spTree>
    <p:extLst>
      <p:ext uri="{BB962C8B-B14F-4D97-AF65-F5344CB8AC3E}">
        <p14:creationId xmlns:p14="http://schemas.microsoft.com/office/powerpoint/2010/main" val="3039173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1760" y="518160"/>
            <a:ext cx="4456535" cy="1813560"/>
          </a:xfrm>
        </p:spPr>
        <p:txBody>
          <a:bodyPr anchor="b"/>
          <a:lstStyle>
            <a:lvl1pPr>
              <a:defRPr sz="3627"/>
            </a:lvl1pPr>
          </a:lstStyle>
          <a:p>
            <a:r>
              <a:rPr lang="en-US"/>
              <a:t>Click to edit Master title style</a:t>
            </a:r>
            <a:endParaRPr lang="en-US" dirty="0"/>
          </a:p>
        </p:txBody>
      </p:sp>
      <p:sp>
        <p:nvSpPr>
          <p:cNvPr id="3" name="Content Placeholder 2"/>
          <p:cNvSpPr>
            <a:spLocks noGrp="1"/>
          </p:cNvSpPr>
          <p:nvPr>
            <p:ph idx="1"/>
          </p:nvPr>
        </p:nvSpPr>
        <p:spPr>
          <a:xfrm>
            <a:off x="5874280" y="1119082"/>
            <a:ext cx="6995160" cy="5523442"/>
          </a:xfrm>
        </p:spPr>
        <p:txBody>
          <a:bodyPr/>
          <a:lstStyle>
            <a:lvl1pPr>
              <a:defRPr sz="3627"/>
            </a:lvl1pPr>
            <a:lvl2pPr>
              <a:defRPr sz="3173"/>
            </a:lvl2pPr>
            <a:lvl3pPr>
              <a:defRPr sz="2720"/>
            </a:lvl3pPr>
            <a:lvl4pPr>
              <a:defRPr sz="2267"/>
            </a:lvl4pPr>
            <a:lvl5pPr>
              <a:defRPr sz="2267"/>
            </a:lvl5pPr>
            <a:lvl6pPr>
              <a:defRPr sz="2267"/>
            </a:lvl6pPr>
            <a:lvl7pPr>
              <a:defRPr sz="2267"/>
            </a:lvl7pPr>
            <a:lvl8pPr>
              <a:defRPr sz="2267"/>
            </a:lvl8pPr>
            <a:lvl9pPr>
              <a:defRPr sz="22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51760" y="2331720"/>
            <a:ext cx="4456535" cy="4319800"/>
          </a:xfrm>
        </p:spPr>
        <p:txBody>
          <a:bodyPr/>
          <a:lstStyle>
            <a:lvl1pPr marL="0" indent="0">
              <a:buNone/>
              <a:defRPr sz="1813"/>
            </a:lvl1pPr>
            <a:lvl2pPr marL="518145" indent="0">
              <a:buNone/>
              <a:defRPr sz="1587"/>
            </a:lvl2pPr>
            <a:lvl3pPr marL="1036290" indent="0">
              <a:buNone/>
              <a:defRPr sz="1360"/>
            </a:lvl3pPr>
            <a:lvl4pPr marL="1554434" indent="0">
              <a:buNone/>
              <a:defRPr sz="1133"/>
            </a:lvl4pPr>
            <a:lvl5pPr marL="2072579" indent="0">
              <a:buNone/>
              <a:defRPr sz="1133"/>
            </a:lvl5pPr>
            <a:lvl6pPr marL="2590724" indent="0">
              <a:buNone/>
              <a:defRPr sz="1133"/>
            </a:lvl6pPr>
            <a:lvl7pPr marL="3108869" indent="0">
              <a:buNone/>
              <a:defRPr sz="1133"/>
            </a:lvl7pPr>
            <a:lvl8pPr marL="3627013" indent="0">
              <a:buNone/>
              <a:defRPr sz="1133"/>
            </a:lvl8pPr>
            <a:lvl9pPr marL="4145158" indent="0">
              <a:buNone/>
              <a:defRPr sz="1133"/>
            </a:lvl9pPr>
          </a:lstStyle>
          <a:p>
            <a:pPr lvl="0"/>
            <a:r>
              <a:rPr lang="en-US"/>
              <a:t>Click to edit Master text styles</a:t>
            </a:r>
          </a:p>
        </p:txBody>
      </p:sp>
      <p:sp>
        <p:nvSpPr>
          <p:cNvPr id="5" name="Date Placeholder 4"/>
          <p:cNvSpPr>
            <a:spLocks noGrp="1"/>
          </p:cNvSpPr>
          <p:nvPr>
            <p:ph type="dt" sz="half" idx="10"/>
          </p:nvPr>
        </p:nvSpPr>
        <p:spPr/>
        <p:txBody>
          <a:bodyPr/>
          <a:lstStyle/>
          <a:p>
            <a:fld id="{FF953343-4B28-46F1-B574-5C679DB5FDE3}" type="datetime1">
              <a:rPr lang="en-US" smtClean="0"/>
              <a:t>3/25/2025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8E2087-C00D-4178-B7D4-284123581060}" type="slidenum">
              <a:rPr lang="en-US" smtClean="0"/>
              <a:t>‹#›</a:t>
            </a:fld>
            <a:endParaRPr lang="en-US" dirty="0"/>
          </a:p>
        </p:txBody>
      </p:sp>
    </p:spTree>
    <p:extLst>
      <p:ext uri="{BB962C8B-B14F-4D97-AF65-F5344CB8AC3E}">
        <p14:creationId xmlns:p14="http://schemas.microsoft.com/office/powerpoint/2010/main" val="25741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1760" y="518160"/>
            <a:ext cx="4456535" cy="1813560"/>
          </a:xfrm>
        </p:spPr>
        <p:txBody>
          <a:bodyPr anchor="b"/>
          <a:lstStyle>
            <a:lvl1pPr>
              <a:defRPr sz="3627"/>
            </a:lvl1pPr>
          </a:lstStyle>
          <a:p>
            <a:r>
              <a:rPr lang="en-US"/>
              <a:t>Click to edit Master title style</a:t>
            </a:r>
            <a:endParaRPr lang="en-US" dirty="0"/>
          </a:p>
        </p:txBody>
      </p:sp>
      <p:sp>
        <p:nvSpPr>
          <p:cNvPr id="3" name="Picture Placeholder 2"/>
          <p:cNvSpPr>
            <a:spLocks noGrp="1" noChangeAspect="1"/>
          </p:cNvSpPr>
          <p:nvPr>
            <p:ph type="pic" idx="1"/>
          </p:nvPr>
        </p:nvSpPr>
        <p:spPr>
          <a:xfrm>
            <a:off x="5874280" y="1119082"/>
            <a:ext cx="6995160" cy="5523442"/>
          </a:xfrm>
        </p:spPr>
        <p:txBody>
          <a:bodyPr anchor="t"/>
          <a:lstStyle>
            <a:lvl1pPr marL="0" indent="0">
              <a:buNone/>
              <a:defRPr sz="3627"/>
            </a:lvl1pPr>
            <a:lvl2pPr marL="518145" indent="0">
              <a:buNone/>
              <a:defRPr sz="3173"/>
            </a:lvl2pPr>
            <a:lvl3pPr marL="1036290" indent="0">
              <a:buNone/>
              <a:defRPr sz="2720"/>
            </a:lvl3pPr>
            <a:lvl4pPr marL="1554434" indent="0">
              <a:buNone/>
              <a:defRPr sz="2267"/>
            </a:lvl4pPr>
            <a:lvl5pPr marL="2072579" indent="0">
              <a:buNone/>
              <a:defRPr sz="2267"/>
            </a:lvl5pPr>
            <a:lvl6pPr marL="2590724" indent="0">
              <a:buNone/>
              <a:defRPr sz="2267"/>
            </a:lvl6pPr>
            <a:lvl7pPr marL="3108869" indent="0">
              <a:buNone/>
              <a:defRPr sz="2267"/>
            </a:lvl7pPr>
            <a:lvl8pPr marL="3627013" indent="0">
              <a:buNone/>
              <a:defRPr sz="2267"/>
            </a:lvl8pPr>
            <a:lvl9pPr marL="4145158" indent="0">
              <a:buNone/>
              <a:defRPr sz="2267"/>
            </a:lvl9pPr>
          </a:lstStyle>
          <a:p>
            <a:r>
              <a:rPr lang="en-US"/>
              <a:t>Click icon to add picture</a:t>
            </a:r>
            <a:endParaRPr lang="en-US" dirty="0"/>
          </a:p>
        </p:txBody>
      </p:sp>
      <p:sp>
        <p:nvSpPr>
          <p:cNvPr id="4" name="Text Placeholder 3"/>
          <p:cNvSpPr>
            <a:spLocks noGrp="1"/>
          </p:cNvSpPr>
          <p:nvPr>
            <p:ph type="body" sz="half" idx="2"/>
          </p:nvPr>
        </p:nvSpPr>
        <p:spPr>
          <a:xfrm>
            <a:off x="951760" y="2331720"/>
            <a:ext cx="4456535" cy="4319800"/>
          </a:xfrm>
        </p:spPr>
        <p:txBody>
          <a:bodyPr/>
          <a:lstStyle>
            <a:lvl1pPr marL="0" indent="0">
              <a:buNone/>
              <a:defRPr sz="1813"/>
            </a:lvl1pPr>
            <a:lvl2pPr marL="518145" indent="0">
              <a:buNone/>
              <a:defRPr sz="1587"/>
            </a:lvl2pPr>
            <a:lvl3pPr marL="1036290" indent="0">
              <a:buNone/>
              <a:defRPr sz="1360"/>
            </a:lvl3pPr>
            <a:lvl4pPr marL="1554434" indent="0">
              <a:buNone/>
              <a:defRPr sz="1133"/>
            </a:lvl4pPr>
            <a:lvl5pPr marL="2072579" indent="0">
              <a:buNone/>
              <a:defRPr sz="1133"/>
            </a:lvl5pPr>
            <a:lvl6pPr marL="2590724" indent="0">
              <a:buNone/>
              <a:defRPr sz="1133"/>
            </a:lvl6pPr>
            <a:lvl7pPr marL="3108869" indent="0">
              <a:buNone/>
              <a:defRPr sz="1133"/>
            </a:lvl7pPr>
            <a:lvl8pPr marL="3627013" indent="0">
              <a:buNone/>
              <a:defRPr sz="1133"/>
            </a:lvl8pPr>
            <a:lvl9pPr marL="4145158" indent="0">
              <a:buNone/>
              <a:defRPr sz="1133"/>
            </a:lvl9pPr>
          </a:lstStyle>
          <a:p>
            <a:pPr lvl="0"/>
            <a:r>
              <a:rPr lang="en-US"/>
              <a:t>Click to edit Master text styles</a:t>
            </a:r>
          </a:p>
        </p:txBody>
      </p:sp>
      <p:sp>
        <p:nvSpPr>
          <p:cNvPr id="5" name="Date Placeholder 4"/>
          <p:cNvSpPr>
            <a:spLocks noGrp="1"/>
          </p:cNvSpPr>
          <p:nvPr>
            <p:ph type="dt" sz="half" idx="10"/>
          </p:nvPr>
        </p:nvSpPr>
        <p:spPr/>
        <p:txBody>
          <a:bodyPr/>
          <a:lstStyle/>
          <a:p>
            <a:fld id="{99D2825A-F210-430A-93A9-D8816BCD37E4}" type="datetime1">
              <a:rPr lang="en-US" smtClean="0"/>
              <a:t>3/25/2025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8E2087-C00D-4178-B7D4-284123581060}" type="slidenum">
              <a:rPr lang="en-US" smtClean="0"/>
              <a:t>‹#›</a:t>
            </a:fld>
            <a:endParaRPr lang="en-US" dirty="0"/>
          </a:p>
        </p:txBody>
      </p:sp>
    </p:spTree>
    <p:extLst>
      <p:ext uri="{BB962C8B-B14F-4D97-AF65-F5344CB8AC3E}">
        <p14:creationId xmlns:p14="http://schemas.microsoft.com/office/powerpoint/2010/main" val="235538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4.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49960" y="413809"/>
            <a:ext cx="1191768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49960" y="2069042"/>
            <a:ext cx="1191768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49960"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a:t>DRAFT AS OF </a:t>
            </a:r>
            <a:fld id="{9C2978C6-4F62-4FF2-9E88-F9ABDC585494}" type="datetime1">
              <a:rPr lang="en-US" smtClean="0"/>
              <a:pPr/>
              <a:t>3/25/2025</a:t>
            </a:fld>
            <a:endParaRPr lang="en-US" dirty="0"/>
          </a:p>
        </p:txBody>
      </p:sp>
      <p:sp>
        <p:nvSpPr>
          <p:cNvPr id="5" name="Footer Placeholder 4"/>
          <p:cNvSpPr>
            <a:spLocks noGrp="1"/>
          </p:cNvSpPr>
          <p:nvPr>
            <p:ph type="ftr" sz="quarter" idx="3"/>
          </p:nvPr>
        </p:nvSpPr>
        <p:spPr>
          <a:xfrm>
            <a:off x="4577080" y="7203864"/>
            <a:ext cx="4663440" cy="413808"/>
          </a:xfrm>
          <a:prstGeom prst="rect">
            <a:avLst/>
          </a:prstGeom>
        </p:spPr>
        <p:txBody>
          <a:bodyPr vert="horz" lIns="91440" tIns="45720" rIns="91440" bIns="45720" rtlCol="0" anchor="ctr"/>
          <a:lstStyle>
            <a:lvl1pPr algn="ctr">
              <a:defRPr sz="13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758680" y="7203864"/>
            <a:ext cx="3108960" cy="413808"/>
          </a:xfrm>
          <a:prstGeom prst="rect">
            <a:avLst/>
          </a:prstGeom>
        </p:spPr>
        <p:txBody>
          <a:bodyPr vert="horz" lIns="91440" tIns="45720" rIns="91440" bIns="45720" rtlCol="0" anchor="ctr"/>
          <a:lstStyle>
            <a:lvl1pPr algn="r">
              <a:defRPr sz="1360">
                <a:solidFill>
                  <a:schemeClr val="tx1">
                    <a:tint val="75000"/>
                  </a:schemeClr>
                </a:solidFill>
              </a:defRPr>
            </a:lvl1pPr>
          </a:lstStyle>
          <a:p>
            <a:fld id="{488E2087-C00D-4178-B7D4-284123581060}" type="slidenum">
              <a:rPr lang="en-US" smtClean="0"/>
              <a:t>‹#›</a:t>
            </a:fld>
            <a:endParaRPr lang="en-US" dirty="0"/>
          </a:p>
        </p:txBody>
      </p:sp>
    </p:spTree>
    <p:extLst>
      <p:ext uri="{BB962C8B-B14F-4D97-AF65-F5344CB8AC3E}">
        <p14:creationId xmlns:p14="http://schemas.microsoft.com/office/powerpoint/2010/main" val="29244744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p:titleStyle>
    <p:bodyStyle>
      <a:lvl1pPr marL="259072" indent="-259072" algn="l" defTabSz="1036290" rtl="0" eaLnBrk="1" latinLnBrk="0" hangingPunct="1">
        <a:lnSpc>
          <a:spcPct val="90000"/>
        </a:lnSpc>
        <a:spcBef>
          <a:spcPts val="1133"/>
        </a:spcBef>
        <a:buFont typeface="Arial" panose="020B0604020202020204" pitchFamily="34" charset="0"/>
        <a:buChar char="•"/>
        <a:defRPr sz="3173" kern="1200">
          <a:solidFill>
            <a:schemeClr val="tx1"/>
          </a:solidFill>
          <a:latin typeface="+mn-lt"/>
          <a:ea typeface="+mn-ea"/>
          <a:cs typeface="+mn-cs"/>
        </a:defRPr>
      </a:lvl1pPr>
      <a:lvl2pPr marL="777217" indent="-259072" algn="l" defTabSz="1036290" rtl="0" eaLnBrk="1" latinLnBrk="0" hangingPunct="1">
        <a:lnSpc>
          <a:spcPct val="90000"/>
        </a:lnSpc>
        <a:spcBef>
          <a:spcPts val="567"/>
        </a:spcBef>
        <a:buFont typeface="Arial" panose="020B0604020202020204" pitchFamily="34" charset="0"/>
        <a:buChar char="•"/>
        <a:defRPr sz="2720" kern="1200">
          <a:solidFill>
            <a:schemeClr val="tx1"/>
          </a:solidFill>
          <a:latin typeface="+mn-lt"/>
          <a:ea typeface="+mn-ea"/>
          <a:cs typeface="+mn-cs"/>
        </a:defRPr>
      </a:lvl2pPr>
      <a:lvl3pPr marL="1295362" indent="-259072" algn="l" defTabSz="1036290" rtl="0" eaLnBrk="1" latinLnBrk="0" hangingPunct="1">
        <a:lnSpc>
          <a:spcPct val="90000"/>
        </a:lnSpc>
        <a:spcBef>
          <a:spcPts val="567"/>
        </a:spcBef>
        <a:buFont typeface="Arial" panose="020B0604020202020204" pitchFamily="34" charset="0"/>
        <a:buChar char="•"/>
        <a:defRPr sz="2267" kern="1200">
          <a:solidFill>
            <a:schemeClr val="tx1"/>
          </a:solidFill>
          <a:latin typeface="+mn-lt"/>
          <a:ea typeface="+mn-ea"/>
          <a:cs typeface="+mn-cs"/>
        </a:defRPr>
      </a:lvl3pPr>
      <a:lvl4pPr marL="1813507"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4pPr>
      <a:lvl5pPr marL="2331651"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5pPr>
      <a:lvl6pPr marL="2849796"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1"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86"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30"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p:bodyStyle>
    <p:otherStyle>
      <a:defPPr>
        <a:defRPr lang="en-US"/>
      </a:defPPr>
      <a:lvl1pPr marL="0" algn="l" defTabSz="1036290" rtl="0" eaLnBrk="1" latinLnBrk="0" hangingPunct="1">
        <a:defRPr sz="2040" kern="1200">
          <a:solidFill>
            <a:schemeClr val="tx1"/>
          </a:solidFill>
          <a:latin typeface="+mn-lt"/>
          <a:ea typeface="+mn-ea"/>
          <a:cs typeface="+mn-cs"/>
        </a:defRPr>
      </a:lvl1pPr>
      <a:lvl2pPr marL="518145" algn="l" defTabSz="1036290" rtl="0" eaLnBrk="1" latinLnBrk="0" hangingPunct="1">
        <a:defRPr sz="2040" kern="1200">
          <a:solidFill>
            <a:schemeClr val="tx1"/>
          </a:solidFill>
          <a:latin typeface="+mn-lt"/>
          <a:ea typeface="+mn-ea"/>
          <a:cs typeface="+mn-cs"/>
        </a:defRPr>
      </a:lvl2pPr>
      <a:lvl3pPr marL="1036290" algn="l" defTabSz="1036290" rtl="0" eaLnBrk="1" latinLnBrk="0" hangingPunct="1">
        <a:defRPr sz="2040" kern="1200">
          <a:solidFill>
            <a:schemeClr val="tx1"/>
          </a:solidFill>
          <a:latin typeface="+mn-lt"/>
          <a:ea typeface="+mn-ea"/>
          <a:cs typeface="+mn-cs"/>
        </a:defRPr>
      </a:lvl3pPr>
      <a:lvl4pPr marL="1554434" algn="l" defTabSz="1036290" rtl="0" eaLnBrk="1" latinLnBrk="0" hangingPunct="1">
        <a:defRPr sz="2040" kern="1200">
          <a:solidFill>
            <a:schemeClr val="tx1"/>
          </a:solidFill>
          <a:latin typeface="+mn-lt"/>
          <a:ea typeface="+mn-ea"/>
          <a:cs typeface="+mn-cs"/>
        </a:defRPr>
      </a:lvl4pPr>
      <a:lvl5pPr marL="2072579" algn="l" defTabSz="1036290" rtl="0" eaLnBrk="1" latinLnBrk="0" hangingPunct="1">
        <a:defRPr sz="2040" kern="1200">
          <a:solidFill>
            <a:schemeClr val="tx1"/>
          </a:solidFill>
          <a:latin typeface="+mn-lt"/>
          <a:ea typeface="+mn-ea"/>
          <a:cs typeface="+mn-cs"/>
        </a:defRPr>
      </a:lvl5pPr>
      <a:lvl6pPr marL="2590724" algn="l" defTabSz="1036290" rtl="0" eaLnBrk="1" latinLnBrk="0" hangingPunct="1">
        <a:defRPr sz="2040" kern="1200">
          <a:solidFill>
            <a:schemeClr val="tx1"/>
          </a:solidFill>
          <a:latin typeface="+mn-lt"/>
          <a:ea typeface="+mn-ea"/>
          <a:cs typeface="+mn-cs"/>
        </a:defRPr>
      </a:lvl6pPr>
      <a:lvl7pPr marL="3108869" algn="l" defTabSz="1036290" rtl="0" eaLnBrk="1" latinLnBrk="0" hangingPunct="1">
        <a:defRPr sz="2040" kern="1200">
          <a:solidFill>
            <a:schemeClr val="tx1"/>
          </a:solidFill>
          <a:latin typeface="+mn-lt"/>
          <a:ea typeface="+mn-ea"/>
          <a:cs typeface="+mn-cs"/>
        </a:defRPr>
      </a:lvl7pPr>
      <a:lvl8pPr marL="3627013" algn="l" defTabSz="1036290" rtl="0" eaLnBrk="1" latinLnBrk="0" hangingPunct="1">
        <a:defRPr sz="2040" kern="1200">
          <a:solidFill>
            <a:schemeClr val="tx1"/>
          </a:solidFill>
          <a:latin typeface="+mn-lt"/>
          <a:ea typeface="+mn-ea"/>
          <a:cs typeface="+mn-cs"/>
        </a:defRPr>
      </a:lvl8pPr>
      <a:lvl9pPr marL="4145158" algn="l" defTabSz="1036290" rtl="0" eaLnBrk="1" latinLnBrk="0" hangingPunct="1">
        <a:defRPr sz="204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117883" y="935567"/>
            <a:ext cx="11826522" cy="186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97648" rIns="0" bIns="97648" numCol="1" anchor="t" anchorCtr="0" compatLnSpc="1">
            <a:prstTxWarp prst="textNoShape">
              <a:avLst/>
            </a:prstTxWarp>
            <a:spAutoFit/>
          </a:bodyPr>
          <a:lstStyle/>
          <a:p>
            <a:pPr lvl="0"/>
            <a:r>
              <a:rPr lang="en-US" altLang="en-US"/>
              <a:t>Level 1</a:t>
            </a:r>
          </a:p>
          <a:p>
            <a:pPr lvl="1"/>
            <a:r>
              <a:rPr lang="en-US" altLang="en-US"/>
              <a:t>Level two</a:t>
            </a:r>
          </a:p>
          <a:p>
            <a:pPr lvl="2"/>
            <a:r>
              <a:rPr lang="en-US" altLang="en-US"/>
              <a:t>Level three</a:t>
            </a:r>
          </a:p>
          <a:p>
            <a:pPr lvl="3"/>
            <a:r>
              <a:rPr lang="en-US" altLang="en-US"/>
              <a:t>Level four</a:t>
            </a:r>
          </a:p>
          <a:p>
            <a:pPr lvl="4"/>
            <a:r>
              <a:rPr lang="en-US" altLang="en-US"/>
              <a:t>Level five</a:t>
            </a:r>
          </a:p>
        </p:txBody>
      </p:sp>
      <p:sp>
        <p:nvSpPr>
          <p:cNvPr id="2" name="Rectangle 6"/>
          <p:cNvSpPr>
            <a:spLocks noGrp="1" noChangeArrowheads="1"/>
          </p:cNvSpPr>
          <p:nvPr>
            <p:ph type="title"/>
          </p:nvPr>
        </p:nvSpPr>
        <p:spPr bwMode="auto">
          <a:xfrm>
            <a:off x="686083" y="102553"/>
            <a:ext cx="12874837" cy="633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32" name="Rectangle 8"/>
          <p:cNvSpPr>
            <a:spLocks noChangeArrowheads="1"/>
          </p:cNvSpPr>
          <p:nvPr/>
        </p:nvSpPr>
        <p:spPr bwMode="auto">
          <a:xfrm>
            <a:off x="4181264" y="7439555"/>
            <a:ext cx="3797440" cy="443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0668" tIns="55335" rIns="110668" bIns="55335">
            <a:spAutoFit/>
          </a:bodyPr>
          <a:lstStyle>
            <a:lvl1pPr defTabSz="969963">
              <a:defRPr>
                <a:solidFill>
                  <a:schemeClr val="tx1"/>
                </a:solidFill>
                <a:latin typeface="Arial" panose="020B0604020202020204" pitchFamily="34" charset="0"/>
              </a:defRPr>
            </a:lvl1pPr>
            <a:lvl2pPr marL="484188" defTabSz="969963">
              <a:defRPr>
                <a:solidFill>
                  <a:schemeClr val="tx1"/>
                </a:solidFill>
                <a:latin typeface="Arial" panose="020B0604020202020204" pitchFamily="34" charset="0"/>
              </a:defRPr>
            </a:lvl2pPr>
            <a:lvl3pPr marL="969963" defTabSz="969963">
              <a:defRPr>
                <a:solidFill>
                  <a:schemeClr val="tx1"/>
                </a:solidFill>
                <a:latin typeface="Arial" panose="020B0604020202020204" pitchFamily="34" charset="0"/>
              </a:defRPr>
            </a:lvl3pPr>
            <a:lvl4pPr marL="1454150" defTabSz="969963">
              <a:defRPr>
                <a:solidFill>
                  <a:schemeClr val="tx1"/>
                </a:solidFill>
                <a:latin typeface="Arial" panose="020B0604020202020204" pitchFamily="34" charset="0"/>
              </a:defRPr>
            </a:lvl4pPr>
            <a:lvl5pPr marL="1939925" defTabSz="969963">
              <a:defRPr>
                <a:solidFill>
                  <a:schemeClr val="tx1"/>
                </a:solidFill>
                <a:latin typeface="Arial" panose="020B0604020202020204" pitchFamily="34" charset="0"/>
              </a:defRPr>
            </a:lvl5pPr>
            <a:lvl6pPr marL="2397125" defTabSz="969963" fontAlgn="base">
              <a:spcBef>
                <a:spcPct val="0"/>
              </a:spcBef>
              <a:spcAft>
                <a:spcPct val="0"/>
              </a:spcAft>
              <a:defRPr>
                <a:solidFill>
                  <a:schemeClr val="tx1"/>
                </a:solidFill>
                <a:latin typeface="Arial" panose="020B0604020202020204" pitchFamily="34" charset="0"/>
              </a:defRPr>
            </a:lvl6pPr>
            <a:lvl7pPr marL="2854325" defTabSz="969963" fontAlgn="base">
              <a:spcBef>
                <a:spcPct val="0"/>
              </a:spcBef>
              <a:spcAft>
                <a:spcPct val="0"/>
              </a:spcAft>
              <a:defRPr>
                <a:solidFill>
                  <a:schemeClr val="tx1"/>
                </a:solidFill>
                <a:latin typeface="Arial" panose="020B0604020202020204" pitchFamily="34" charset="0"/>
              </a:defRPr>
            </a:lvl7pPr>
            <a:lvl8pPr marL="3311525" defTabSz="969963" fontAlgn="base">
              <a:spcBef>
                <a:spcPct val="0"/>
              </a:spcBef>
              <a:spcAft>
                <a:spcPct val="0"/>
              </a:spcAft>
              <a:defRPr>
                <a:solidFill>
                  <a:schemeClr val="tx1"/>
                </a:solidFill>
                <a:latin typeface="Arial" panose="020B0604020202020204" pitchFamily="34" charset="0"/>
              </a:defRPr>
            </a:lvl8pPr>
            <a:lvl9pPr marL="3768725" defTabSz="969963" fontAlgn="base">
              <a:spcBef>
                <a:spcPct val="0"/>
              </a:spcBef>
              <a:spcAft>
                <a:spcPct val="0"/>
              </a:spcAft>
              <a:defRPr>
                <a:solidFill>
                  <a:schemeClr val="tx1"/>
                </a:solidFill>
                <a:latin typeface="Arial" panose="020B0604020202020204" pitchFamily="34" charset="0"/>
              </a:defRPr>
            </a:lvl9pPr>
          </a:lstStyle>
          <a:p>
            <a:pPr algn="ctr">
              <a:spcBef>
                <a:spcPct val="50000"/>
              </a:spcBef>
              <a:defRPr/>
            </a:pPr>
            <a:endParaRPr lang="en-US" altLang="en-US" sz="2153" dirty="0"/>
          </a:p>
        </p:txBody>
      </p:sp>
      <p:grpSp>
        <p:nvGrpSpPr>
          <p:cNvPr id="1030" name="Group 29"/>
          <p:cNvGrpSpPr>
            <a:grpSpLocks/>
          </p:cNvGrpSpPr>
          <p:nvPr userDrawn="1"/>
        </p:nvGrpSpPr>
        <p:grpSpPr bwMode="auto">
          <a:xfrm>
            <a:off x="0" y="762847"/>
            <a:ext cx="13817600" cy="6982566"/>
            <a:chOff x="0" y="424"/>
            <a:chExt cx="5760" cy="3881"/>
          </a:xfrm>
        </p:grpSpPr>
        <p:pic>
          <p:nvPicPr>
            <p:cNvPr id="1031" name="Picture 15" descr="penn med 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65" y="4135"/>
              <a:ext cx="1006" cy="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Line 9"/>
            <p:cNvSpPr>
              <a:spLocks noChangeShapeType="1"/>
            </p:cNvSpPr>
            <p:nvPr userDrawn="1"/>
          </p:nvSpPr>
          <p:spPr bwMode="auto">
            <a:xfrm>
              <a:off x="0" y="4093"/>
              <a:ext cx="5760" cy="0"/>
            </a:xfrm>
            <a:prstGeom prst="line">
              <a:avLst/>
            </a:prstGeom>
            <a:noFill/>
            <a:ln w="12700">
              <a:solidFill>
                <a:srgbClr val="96969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40"/>
            </a:p>
          </p:txBody>
        </p:sp>
        <p:sp>
          <p:nvSpPr>
            <p:cNvPr id="1033" name="Line 13"/>
            <p:cNvSpPr>
              <a:spLocks noChangeShapeType="1"/>
            </p:cNvSpPr>
            <p:nvPr userDrawn="1"/>
          </p:nvSpPr>
          <p:spPr bwMode="auto">
            <a:xfrm>
              <a:off x="0" y="424"/>
              <a:ext cx="5760" cy="0"/>
            </a:xfrm>
            <a:prstGeom prst="line">
              <a:avLst/>
            </a:prstGeom>
            <a:noFill/>
            <a:ln w="12700">
              <a:solidFill>
                <a:srgbClr val="96969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40"/>
            </a:p>
          </p:txBody>
        </p:sp>
      </p:grpSp>
    </p:spTree>
    <p:extLst>
      <p:ext uri="{BB962C8B-B14F-4D97-AF65-F5344CB8AC3E}">
        <p14:creationId xmlns:p14="http://schemas.microsoft.com/office/powerpoint/2010/main" val="1301268099"/>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l" defTabSz="1099259" rtl="0" eaLnBrk="0" fontAlgn="base" hangingPunct="0">
        <a:spcBef>
          <a:spcPct val="0"/>
        </a:spcBef>
        <a:spcAft>
          <a:spcPct val="0"/>
        </a:spcAft>
        <a:defRPr sz="3627" b="1" kern="1200">
          <a:solidFill>
            <a:srgbClr val="AA2B3E"/>
          </a:solidFill>
          <a:latin typeface="+mj-lt"/>
          <a:ea typeface="+mj-ea"/>
          <a:cs typeface="+mj-cs"/>
        </a:defRPr>
      </a:lvl1pPr>
      <a:lvl2pPr algn="l" defTabSz="1099259" rtl="0" eaLnBrk="0" fontAlgn="base" hangingPunct="0">
        <a:spcBef>
          <a:spcPct val="0"/>
        </a:spcBef>
        <a:spcAft>
          <a:spcPct val="0"/>
        </a:spcAft>
        <a:defRPr sz="3627" b="1">
          <a:solidFill>
            <a:srgbClr val="AA2B3E"/>
          </a:solidFill>
          <a:latin typeface="Arial" panose="020B0604020202020204" pitchFamily="34" charset="0"/>
        </a:defRPr>
      </a:lvl2pPr>
      <a:lvl3pPr algn="l" defTabSz="1099259" rtl="0" eaLnBrk="0" fontAlgn="base" hangingPunct="0">
        <a:spcBef>
          <a:spcPct val="0"/>
        </a:spcBef>
        <a:spcAft>
          <a:spcPct val="0"/>
        </a:spcAft>
        <a:defRPr sz="3627" b="1">
          <a:solidFill>
            <a:srgbClr val="AA2B3E"/>
          </a:solidFill>
          <a:latin typeface="Arial" panose="020B0604020202020204" pitchFamily="34" charset="0"/>
        </a:defRPr>
      </a:lvl3pPr>
      <a:lvl4pPr algn="l" defTabSz="1099259" rtl="0" eaLnBrk="0" fontAlgn="base" hangingPunct="0">
        <a:spcBef>
          <a:spcPct val="0"/>
        </a:spcBef>
        <a:spcAft>
          <a:spcPct val="0"/>
        </a:spcAft>
        <a:defRPr sz="3627" b="1">
          <a:solidFill>
            <a:srgbClr val="AA2B3E"/>
          </a:solidFill>
          <a:latin typeface="Arial" panose="020B0604020202020204" pitchFamily="34" charset="0"/>
        </a:defRPr>
      </a:lvl4pPr>
      <a:lvl5pPr algn="l" defTabSz="1099259" rtl="0" eaLnBrk="0" fontAlgn="base" hangingPunct="0">
        <a:spcBef>
          <a:spcPct val="0"/>
        </a:spcBef>
        <a:spcAft>
          <a:spcPct val="0"/>
        </a:spcAft>
        <a:defRPr sz="3627" b="1">
          <a:solidFill>
            <a:srgbClr val="AA2B3E"/>
          </a:solidFill>
          <a:latin typeface="Arial" panose="020B0604020202020204" pitchFamily="34" charset="0"/>
        </a:defRPr>
      </a:lvl5pPr>
      <a:lvl6pPr marL="518145" algn="l" defTabSz="1099259" rtl="0" eaLnBrk="0" fontAlgn="base" hangingPunct="0">
        <a:spcBef>
          <a:spcPct val="0"/>
        </a:spcBef>
        <a:spcAft>
          <a:spcPct val="0"/>
        </a:spcAft>
        <a:defRPr sz="3627" b="1">
          <a:solidFill>
            <a:srgbClr val="AA2B3E"/>
          </a:solidFill>
          <a:latin typeface="Arial" panose="020B0604020202020204" pitchFamily="34" charset="0"/>
        </a:defRPr>
      </a:lvl6pPr>
      <a:lvl7pPr marL="1036290" algn="l" defTabSz="1099259" rtl="0" eaLnBrk="0" fontAlgn="base" hangingPunct="0">
        <a:spcBef>
          <a:spcPct val="0"/>
        </a:spcBef>
        <a:spcAft>
          <a:spcPct val="0"/>
        </a:spcAft>
        <a:defRPr sz="3627" b="1">
          <a:solidFill>
            <a:srgbClr val="AA2B3E"/>
          </a:solidFill>
          <a:latin typeface="Arial" panose="020B0604020202020204" pitchFamily="34" charset="0"/>
        </a:defRPr>
      </a:lvl7pPr>
      <a:lvl8pPr marL="1554434" algn="l" defTabSz="1099259" rtl="0" eaLnBrk="0" fontAlgn="base" hangingPunct="0">
        <a:spcBef>
          <a:spcPct val="0"/>
        </a:spcBef>
        <a:spcAft>
          <a:spcPct val="0"/>
        </a:spcAft>
        <a:defRPr sz="3627" b="1">
          <a:solidFill>
            <a:srgbClr val="AA2B3E"/>
          </a:solidFill>
          <a:latin typeface="Arial" panose="020B0604020202020204" pitchFamily="34" charset="0"/>
        </a:defRPr>
      </a:lvl8pPr>
      <a:lvl9pPr marL="2072579" algn="l" defTabSz="1099259" rtl="0" eaLnBrk="0" fontAlgn="base" hangingPunct="0">
        <a:spcBef>
          <a:spcPct val="0"/>
        </a:spcBef>
        <a:spcAft>
          <a:spcPct val="0"/>
        </a:spcAft>
        <a:defRPr sz="3627" b="1">
          <a:solidFill>
            <a:srgbClr val="AA2B3E"/>
          </a:solidFill>
          <a:latin typeface="Arial" panose="020B0604020202020204" pitchFamily="34" charset="0"/>
        </a:defRPr>
      </a:lvl9pPr>
    </p:titleStyle>
    <p:bodyStyle>
      <a:lvl1pPr marL="275265" indent="-275265" algn="l" defTabSz="1021897" rtl="0" eaLnBrk="0" fontAlgn="base" hangingPunct="0">
        <a:spcBef>
          <a:spcPts val="453"/>
        </a:spcBef>
        <a:spcAft>
          <a:spcPts val="227"/>
        </a:spcAft>
        <a:buClr>
          <a:schemeClr val="tx2"/>
        </a:buClr>
        <a:buFont typeface="Wingdings" panose="05000000000000000000" pitchFamily="2" charset="2"/>
        <a:buChar char="w"/>
        <a:defRPr sz="2267" b="1" kern="1200">
          <a:solidFill>
            <a:srgbClr val="000000"/>
          </a:solidFill>
          <a:latin typeface="+mn-lt"/>
          <a:ea typeface="+mn-ea"/>
          <a:cs typeface="+mn-cs"/>
        </a:defRPr>
      </a:lvl1pPr>
      <a:lvl2pPr marL="748431" indent="-343631" algn="l" defTabSz="1021897" rtl="0" eaLnBrk="0" fontAlgn="base" hangingPunct="0">
        <a:spcBef>
          <a:spcPts val="227"/>
        </a:spcBef>
        <a:spcAft>
          <a:spcPts val="227"/>
        </a:spcAft>
        <a:buClr>
          <a:schemeClr val="tx2"/>
        </a:buClr>
        <a:buChar char="•"/>
        <a:defRPr kern="1200">
          <a:solidFill>
            <a:srgbClr val="000000"/>
          </a:solidFill>
          <a:latin typeface="+mn-lt"/>
          <a:ea typeface="+mn-ea"/>
          <a:cs typeface="+mn-cs"/>
        </a:defRPr>
      </a:lvl2pPr>
      <a:lvl3pPr marL="1221599" indent="-343631" algn="l" defTabSz="1021897" rtl="0" eaLnBrk="0" fontAlgn="base" hangingPunct="0">
        <a:spcBef>
          <a:spcPts val="227"/>
        </a:spcBef>
        <a:spcAft>
          <a:spcPts val="227"/>
        </a:spcAft>
        <a:buClr>
          <a:schemeClr val="tx2"/>
        </a:buClr>
        <a:buFont typeface="Arial" panose="020B0604020202020204" pitchFamily="34" charset="0"/>
        <a:buChar char="–"/>
        <a:defRPr kern="1200">
          <a:solidFill>
            <a:srgbClr val="000000"/>
          </a:solidFill>
          <a:latin typeface="+mn-lt"/>
          <a:ea typeface="+mn-ea"/>
          <a:cs typeface="+mn-cs"/>
        </a:defRPr>
      </a:lvl3pPr>
      <a:lvl4pPr marL="1629997" indent="-278863" algn="l" defTabSz="1021897" rtl="0" eaLnBrk="0" fontAlgn="base" hangingPunct="0">
        <a:spcBef>
          <a:spcPts val="227"/>
        </a:spcBef>
        <a:spcAft>
          <a:spcPts val="227"/>
        </a:spcAft>
        <a:buClr>
          <a:schemeClr val="tx2"/>
        </a:buClr>
        <a:buFont typeface="Franklin Gothic Book" panose="020B0503020102020204" pitchFamily="34" charset="0"/>
        <a:buChar char="○"/>
        <a:defRPr sz="1813" kern="1200">
          <a:solidFill>
            <a:srgbClr val="000000"/>
          </a:solidFill>
          <a:latin typeface="+mn-lt"/>
          <a:ea typeface="+mn-ea"/>
          <a:cs typeface="+mn-cs"/>
        </a:defRPr>
      </a:lvl4pPr>
      <a:lvl5pPr marL="2034798" indent="-275265" algn="l" defTabSz="1021897" rtl="0" eaLnBrk="0" fontAlgn="base" hangingPunct="0">
        <a:spcBef>
          <a:spcPts val="227"/>
        </a:spcBef>
        <a:spcAft>
          <a:spcPts val="227"/>
        </a:spcAft>
        <a:buClr>
          <a:schemeClr val="tx2"/>
        </a:buClr>
        <a:buFont typeface="Franklin Gothic Book" panose="020B0503020102020204" pitchFamily="34" charset="0"/>
        <a:buChar char="–"/>
        <a:defRPr sz="1813" kern="1200">
          <a:solidFill>
            <a:srgbClr val="000000"/>
          </a:solidFill>
          <a:latin typeface="+mn-lt"/>
          <a:ea typeface="+mn-ea"/>
          <a:cs typeface="+mn-cs"/>
        </a:defRPr>
      </a:lvl5pPr>
      <a:lvl6pPr marL="2849796"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1"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86"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30"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p:bodyStyle>
    <p:otherStyle>
      <a:defPPr>
        <a:defRPr lang="en-US"/>
      </a:defPPr>
      <a:lvl1pPr marL="0" algn="l" defTabSz="1036290" rtl="0" eaLnBrk="1" latinLnBrk="0" hangingPunct="1">
        <a:defRPr sz="2040" kern="1200">
          <a:solidFill>
            <a:schemeClr val="tx1"/>
          </a:solidFill>
          <a:latin typeface="+mn-lt"/>
          <a:ea typeface="+mn-ea"/>
          <a:cs typeface="+mn-cs"/>
        </a:defRPr>
      </a:lvl1pPr>
      <a:lvl2pPr marL="518145" algn="l" defTabSz="1036290" rtl="0" eaLnBrk="1" latinLnBrk="0" hangingPunct="1">
        <a:defRPr sz="2040" kern="1200">
          <a:solidFill>
            <a:schemeClr val="tx1"/>
          </a:solidFill>
          <a:latin typeface="+mn-lt"/>
          <a:ea typeface="+mn-ea"/>
          <a:cs typeface="+mn-cs"/>
        </a:defRPr>
      </a:lvl2pPr>
      <a:lvl3pPr marL="1036290" algn="l" defTabSz="1036290" rtl="0" eaLnBrk="1" latinLnBrk="0" hangingPunct="1">
        <a:defRPr sz="2040" kern="1200">
          <a:solidFill>
            <a:schemeClr val="tx1"/>
          </a:solidFill>
          <a:latin typeface="+mn-lt"/>
          <a:ea typeface="+mn-ea"/>
          <a:cs typeface="+mn-cs"/>
        </a:defRPr>
      </a:lvl3pPr>
      <a:lvl4pPr marL="1554434" algn="l" defTabSz="1036290" rtl="0" eaLnBrk="1" latinLnBrk="0" hangingPunct="1">
        <a:defRPr sz="2040" kern="1200">
          <a:solidFill>
            <a:schemeClr val="tx1"/>
          </a:solidFill>
          <a:latin typeface="+mn-lt"/>
          <a:ea typeface="+mn-ea"/>
          <a:cs typeface="+mn-cs"/>
        </a:defRPr>
      </a:lvl4pPr>
      <a:lvl5pPr marL="2072579" algn="l" defTabSz="1036290" rtl="0" eaLnBrk="1" latinLnBrk="0" hangingPunct="1">
        <a:defRPr sz="2040" kern="1200">
          <a:solidFill>
            <a:schemeClr val="tx1"/>
          </a:solidFill>
          <a:latin typeface="+mn-lt"/>
          <a:ea typeface="+mn-ea"/>
          <a:cs typeface="+mn-cs"/>
        </a:defRPr>
      </a:lvl5pPr>
      <a:lvl6pPr marL="2590724" algn="l" defTabSz="1036290" rtl="0" eaLnBrk="1" latinLnBrk="0" hangingPunct="1">
        <a:defRPr sz="2040" kern="1200">
          <a:solidFill>
            <a:schemeClr val="tx1"/>
          </a:solidFill>
          <a:latin typeface="+mn-lt"/>
          <a:ea typeface="+mn-ea"/>
          <a:cs typeface="+mn-cs"/>
        </a:defRPr>
      </a:lvl6pPr>
      <a:lvl7pPr marL="3108869" algn="l" defTabSz="1036290" rtl="0" eaLnBrk="1" latinLnBrk="0" hangingPunct="1">
        <a:defRPr sz="2040" kern="1200">
          <a:solidFill>
            <a:schemeClr val="tx1"/>
          </a:solidFill>
          <a:latin typeface="+mn-lt"/>
          <a:ea typeface="+mn-ea"/>
          <a:cs typeface="+mn-cs"/>
        </a:defRPr>
      </a:lvl7pPr>
      <a:lvl8pPr marL="3627013" algn="l" defTabSz="1036290" rtl="0" eaLnBrk="1" latinLnBrk="0" hangingPunct="1">
        <a:defRPr sz="2040" kern="1200">
          <a:solidFill>
            <a:schemeClr val="tx1"/>
          </a:solidFill>
          <a:latin typeface="+mn-lt"/>
          <a:ea typeface="+mn-ea"/>
          <a:cs typeface="+mn-cs"/>
        </a:defRPr>
      </a:lvl8pPr>
      <a:lvl9pPr marL="4145158" algn="l" defTabSz="1036290" rtl="0" eaLnBrk="1" latinLnBrk="0" hangingPunct="1">
        <a:defRPr sz="204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3914987" y="518160"/>
            <a:ext cx="9096587" cy="172720"/>
          </a:xfrm>
          <a:prstGeom prst="rect">
            <a:avLst/>
          </a:prstGeom>
          <a:gradFill rotWithShape="1">
            <a:gsLst>
              <a:gs pos="0">
                <a:srgbClr val="003366"/>
              </a:gs>
              <a:gs pos="100000">
                <a:srgbClr val="ACD5EC"/>
              </a:gs>
            </a:gsLst>
            <a:lin ang="0" scaled="1"/>
          </a:gradFill>
          <a:ln w="12700">
            <a:noFill/>
            <a:miter lim="800000"/>
            <a:headEnd/>
            <a:tailEnd/>
          </a:ln>
          <a:effectLst>
            <a:outerShdw dist="35921" dir="2700000" algn="ctr" rotWithShape="0">
              <a:schemeClr val="bg2"/>
            </a:outerShdw>
          </a:effectLst>
        </p:spPr>
        <p:txBody>
          <a:bodyPr wrap="none" anchor="ctr"/>
          <a:lstStyle/>
          <a:p>
            <a:pPr algn="ctr">
              <a:defRPr/>
            </a:pPr>
            <a:endParaRPr lang="en-US" sz="2040" dirty="0">
              <a:cs typeface="+mn-cs"/>
            </a:endParaRPr>
          </a:p>
        </p:txBody>
      </p:sp>
      <p:sp>
        <p:nvSpPr>
          <p:cNvPr id="109571" name="Rectangle 3"/>
          <p:cNvSpPr>
            <a:spLocks noGrp="1" noChangeArrowheads="1"/>
          </p:cNvSpPr>
          <p:nvPr>
            <p:ph type="title"/>
          </p:nvPr>
        </p:nvSpPr>
        <p:spPr bwMode="auto">
          <a:xfrm>
            <a:off x="1036320" y="690880"/>
            <a:ext cx="11744960" cy="1295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Next</a:t>
            </a:r>
          </a:p>
        </p:txBody>
      </p:sp>
      <p:sp>
        <p:nvSpPr>
          <p:cNvPr id="13316" name="Rectangle 4"/>
          <p:cNvSpPr>
            <a:spLocks noGrp="1" noChangeArrowheads="1"/>
          </p:cNvSpPr>
          <p:nvPr>
            <p:ph type="body" idx="1"/>
          </p:nvPr>
        </p:nvSpPr>
        <p:spPr bwMode="auto">
          <a:xfrm>
            <a:off x="1036320" y="2159000"/>
            <a:ext cx="11744960" cy="46634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9574" name="Rectangle 6"/>
          <p:cNvSpPr>
            <a:spLocks noChangeArrowheads="1"/>
          </p:cNvSpPr>
          <p:nvPr/>
        </p:nvSpPr>
        <p:spPr bwMode="auto">
          <a:xfrm rot="10800000">
            <a:off x="921173" y="7340600"/>
            <a:ext cx="12205547" cy="172720"/>
          </a:xfrm>
          <a:prstGeom prst="rect">
            <a:avLst/>
          </a:prstGeom>
          <a:gradFill rotWithShape="1">
            <a:gsLst>
              <a:gs pos="0">
                <a:srgbClr val="003366"/>
              </a:gs>
              <a:gs pos="100000">
                <a:srgbClr val="ACD5EC"/>
              </a:gs>
            </a:gsLst>
            <a:lin ang="0" scaled="1"/>
          </a:gradFill>
          <a:ln w="12700">
            <a:noFill/>
            <a:miter lim="800000"/>
            <a:headEnd/>
            <a:tailEnd/>
          </a:ln>
          <a:effectLst>
            <a:outerShdw dist="35921" dir="2700000" algn="ctr" rotWithShape="0">
              <a:schemeClr val="bg2"/>
            </a:outerShdw>
          </a:effectLst>
        </p:spPr>
        <p:txBody>
          <a:bodyPr wrap="none" anchor="ctr"/>
          <a:lstStyle/>
          <a:p>
            <a:pPr algn="ctr">
              <a:defRPr/>
            </a:pPr>
            <a:endParaRPr lang="en-US" sz="2040" dirty="0">
              <a:cs typeface="+mn-cs"/>
            </a:endParaRPr>
          </a:p>
        </p:txBody>
      </p:sp>
      <p:sp>
        <p:nvSpPr>
          <p:cNvPr id="109577" name="Rectangle 9"/>
          <p:cNvSpPr>
            <a:spLocks noGrp="1" noChangeArrowheads="1"/>
          </p:cNvSpPr>
          <p:nvPr>
            <p:ph type="sldNum" sz="quarter" idx="4"/>
          </p:nvPr>
        </p:nvSpPr>
        <p:spPr bwMode="auto">
          <a:xfrm>
            <a:off x="9902613" y="6908800"/>
            <a:ext cx="3224107" cy="3454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587" b="1">
                <a:solidFill>
                  <a:srgbClr val="990000"/>
                </a:solidFill>
                <a:latin typeface="+mn-lt"/>
                <a:cs typeface="+mn-cs"/>
              </a:defRPr>
            </a:lvl1pPr>
          </a:lstStyle>
          <a:p>
            <a:pPr>
              <a:defRPr/>
            </a:pPr>
            <a:fld id="{37E2A548-DA8B-44AB-8FB9-834394520CD2}" type="slidenum">
              <a:rPr lang="en-US"/>
              <a:pPr>
                <a:defRPr/>
              </a:pPr>
              <a:t>‹#›</a:t>
            </a:fld>
            <a:endParaRPr lang="en-US" dirty="0"/>
          </a:p>
        </p:txBody>
      </p:sp>
      <p:sp>
        <p:nvSpPr>
          <p:cNvPr id="2" name="GS Doctop Placeholder" hidden="1"/>
          <p:cNvSpPr txBox="1"/>
          <p:nvPr userDrawn="1"/>
        </p:nvSpPr>
        <p:spPr>
          <a:xfrm>
            <a:off x="825218" y="0"/>
            <a:ext cx="8540044" cy="231923"/>
          </a:xfrm>
          <a:prstGeom prst="rect">
            <a:avLst/>
          </a:prstGeom>
          <a:noFill/>
        </p:spPr>
        <p:txBody>
          <a:bodyPr vert="horz" rtlCol="0">
            <a:spAutoFit/>
          </a:bodyPr>
          <a:lstStyle/>
          <a:p>
            <a:pPr algn="l"/>
            <a:r>
              <a:rPr lang="en-US" sz="907" b="0" dirty="0">
                <a:latin typeface="Arial"/>
              </a:rPr>
              <a:t>UPENNCS\University of Pennsylvania\Financings\University\Series 2019\Presentations\Debt Subcommittee Presentation_2019.07.23 v4_GS.pptx</a:t>
            </a:r>
          </a:p>
        </p:txBody>
      </p:sp>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345441" y="172720"/>
            <a:ext cx="2992645" cy="690880"/>
          </a:xfrm>
          <a:prstGeom prst="rect">
            <a:avLst/>
          </a:prstGeom>
        </p:spPr>
      </p:pic>
    </p:spTree>
    <p:extLst>
      <p:ext uri="{BB962C8B-B14F-4D97-AF65-F5344CB8AC3E}">
        <p14:creationId xmlns:p14="http://schemas.microsoft.com/office/powerpoint/2010/main" val="235215350"/>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 id="2147483752" r:id="rId13"/>
  </p:sldLayoutIdLst>
  <p:transition/>
  <p:hf hdr="0" ftr="0" dt="0"/>
  <p:txStyles>
    <p:titleStyle>
      <a:lvl1pPr algn="ctr" rtl="0" eaLnBrk="0" fontAlgn="base" hangingPunct="0">
        <a:spcBef>
          <a:spcPct val="0"/>
        </a:spcBef>
        <a:spcAft>
          <a:spcPct val="0"/>
        </a:spcAft>
        <a:defRPr sz="3627" b="1">
          <a:solidFill>
            <a:srgbClr val="0033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27" b="1">
          <a:solidFill>
            <a:srgbClr val="0033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627" b="1">
          <a:solidFill>
            <a:srgbClr val="0033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627" b="1">
          <a:solidFill>
            <a:srgbClr val="0033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627" b="1">
          <a:solidFill>
            <a:srgbClr val="003366"/>
          </a:solidFill>
          <a:effectLst>
            <a:outerShdw blurRad="38100" dist="38100" dir="2700000" algn="tl">
              <a:srgbClr val="C0C0C0"/>
            </a:outerShdw>
          </a:effectLst>
          <a:latin typeface="Tahoma" pitchFamily="34" charset="0"/>
        </a:defRPr>
      </a:lvl5pPr>
      <a:lvl6pPr marL="518145" algn="ctr" rtl="0" fontAlgn="base">
        <a:spcBef>
          <a:spcPct val="0"/>
        </a:spcBef>
        <a:spcAft>
          <a:spcPct val="0"/>
        </a:spcAft>
        <a:defRPr sz="3627" b="1">
          <a:solidFill>
            <a:srgbClr val="003366"/>
          </a:solidFill>
          <a:effectLst>
            <a:outerShdw blurRad="38100" dist="38100" dir="2700000" algn="tl">
              <a:srgbClr val="C0C0C0"/>
            </a:outerShdw>
          </a:effectLst>
          <a:latin typeface="Tahoma" pitchFamily="34" charset="0"/>
        </a:defRPr>
      </a:lvl6pPr>
      <a:lvl7pPr marL="1036290" algn="ctr" rtl="0" fontAlgn="base">
        <a:spcBef>
          <a:spcPct val="0"/>
        </a:spcBef>
        <a:spcAft>
          <a:spcPct val="0"/>
        </a:spcAft>
        <a:defRPr sz="3627" b="1">
          <a:solidFill>
            <a:srgbClr val="003366"/>
          </a:solidFill>
          <a:effectLst>
            <a:outerShdw blurRad="38100" dist="38100" dir="2700000" algn="tl">
              <a:srgbClr val="C0C0C0"/>
            </a:outerShdw>
          </a:effectLst>
          <a:latin typeface="Tahoma" pitchFamily="34" charset="0"/>
        </a:defRPr>
      </a:lvl7pPr>
      <a:lvl8pPr marL="1554434" algn="ctr" rtl="0" fontAlgn="base">
        <a:spcBef>
          <a:spcPct val="0"/>
        </a:spcBef>
        <a:spcAft>
          <a:spcPct val="0"/>
        </a:spcAft>
        <a:defRPr sz="3627" b="1">
          <a:solidFill>
            <a:srgbClr val="003366"/>
          </a:solidFill>
          <a:effectLst>
            <a:outerShdw blurRad="38100" dist="38100" dir="2700000" algn="tl">
              <a:srgbClr val="C0C0C0"/>
            </a:outerShdw>
          </a:effectLst>
          <a:latin typeface="Tahoma" pitchFamily="34" charset="0"/>
        </a:defRPr>
      </a:lvl8pPr>
      <a:lvl9pPr marL="2072579" algn="ctr" rtl="0" fontAlgn="base">
        <a:spcBef>
          <a:spcPct val="0"/>
        </a:spcBef>
        <a:spcAft>
          <a:spcPct val="0"/>
        </a:spcAft>
        <a:defRPr sz="3627" b="1">
          <a:solidFill>
            <a:srgbClr val="003366"/>
          </a:solidFill>
          <a:effectLst>
            <a:outerShdw blurRad="38100" dist="38100" dir="2700000" algn="tl">
              <a:srgbClr val="C0C0C0"/>
            </a:outerShdw>
          </a:effectLst>
          <a:latin typeface="Tahoma" pitchFamily="34" charset="0"/>
        </a:defRPr>
      </a:lvl9pPr>
    </p:titleStyle>
    <p:bodyStyle>
      <a:lvl1pPr marL="388609" indent="-388609" algn="l" rtl="0" eaLnBrk="0" fontAlgn="base" hangingPunct="0">
        <a:spcBef>
          <a:spcPct val="20000"/>
        </a:spcBef>
        <a:spcAft>
          <a:spcPct val="0"/>
        </a:spcAft>
        <a:buClr>
          <a:srgbClr val="990000"/>
        </a:buClr>
        <a:buFont typeface="Wingdings" pitchFamily="2" charset="2"/>
        <a:buChar char="§"/>
        <a:defRPr sz="3173">
          <a:solidFill>
            <a:srgbClr val="003366"/>
          </a:solidFill>
          <a:latin typeface="+mn-lt"/>
          <a:ea typeface="+mn-ea"/>
          <a:cs typeface="+mn-cs"/>
        </a:defRPr>
      </a:lvl1pPr>
      <a:lvl2pPr marL="841985" indent="-323840" algn="l" rtl="0" eaLnBrk="0" fontAlgn="base" hangingPunct="0">
        <a:spcBef>
          <a:spcPct val="20000"/>
        </a:spcBef>
        <a:spcAft>
          <a:spcPct val="0"/>
        </a:spcAft>
        <a:buClr>
          <a:srgbClr val="990000"/>
        </a:buClr>
        <a:buFont typeface="Wingdings" pitchFamily="2" charset="2"/>
        <a:buChar char="§"/>
        <a:defRPr sz="2720">
          <a:solidFill>
            <a:srgbClr val="003366"/>
          </a:solidFill>
          <a:latin typeface="+mn-lt"/>
        </a:defRPr>
      </a:lvl2pPr>
      <a:lvl3pPr marL="1295362" indent="-259072" algn="l" rtl="0" eaLnBrk="0" fontAlgn="base" hangingPunct="0">
        <a:spcBef>
          <a:spcPct val="20000"/>
        </a:spcBef>
        <a:spcAft>
          <a:spcPct val="0"/>
        </a:spcAft>
        <a:buClr>
          <a:srgbClr val="990000"/>
        </a:buClr>
        <a:buFont typeface="Times New Roman" pitchFamily="18" charset="0"/>
        <a:buChar char="–"/>
        <a:defRPr sz="2267">
          <a:solidFill>
            <a:srgbClr val="003366"/>
          </a:solidFill>
          <a:latin typeface="+mn-lt"/>
        </a:defRPr>
      </a:lvl3pPr>
      <a:lvl4pPr marL="1813507" indent="-259072" algn="l" rtl="0" eaLnBrk="0" fontAlgn="base" hangingPunct="0">
        <a:spcBef>
          <a:spcPct val="20000"/>
        </a:spcBef>
        <a:spcAft>
          <a:spcPct val="0"/>
        </a:spcAft>
        <a:buClr>
          <a:srgbClr val="990000"/>
        </a:buClr>
        <a:buFont typeface="Times New Roman" pitchFamily="18" charset="0"/>
        <a:buChar char="–"/>
        <a:defRPr>
          <a:solidFill>
            <a:srgbClr val="003366"/>
          </a:solidFill>
          <a:latin typeface="+mn-lt"/>
        </a:defRPr>
      </a:lvl4pPr>
      <a:lvl5pPr marL="2331651" indent="-259072" algn="l" rtl="0" eaLnBrk="0" fontAlgn="base" hangingPunct="0">
        <a:spcBef>
          <a:spcPct val="20000"/>
        </a:spcBef>
        <a:spcAft>
          <a:spcPct val="0"/>
        </a:spcAft>
        <a:buClr>
          <a:srgbClr val="990000"/>
        </a:buClr>
        <a:buFont typeface="Times New Roman" pitchFamily="18" charset="0"/>
        <a:buChar char="»"/>
        <a:defRPr sz="1813">
          <a:solidFill>
            <a:srgbClr val="003366"/>
          </a:solidFill>
          <a:latin typeface="+mn-lt"/>
        </a:defRPr>
      </a:lvl5pPr>
      <a:lvl6pPr marL="2849796" indent="-259072" algn="l" rtl="0" fontAlgn="base">
        <a:spcBef>
          <a:spcPct val="20000"/>
        </a:spcBef>
        <a:spcAft>
          <a:spcPct val="0"/>
        </a:spcAft>
        <a:buClr>
          <a:srgbClr val="990000"/>
        </a:buClr>
        <a:buFont typeface="Times New Roman" pitchFamily="18" charset="0"/>
        <a:buChar char="»"/>
        <a:defRPr sz="1813">
          <a:solidFill>
            <a:srgbClr val="003366"/>
          </a:solidFill>
          <a:latin typeface="+mn-lt"/>
        </a:defRPr>
      </a:lvl6pPr>
      <a:lvl7pPr marL="3367941" indent="-259072" algn="l" rtl="0" fontAlgn="base">
        <a:spcBef>
          <a:spcPct val="20000"/>
        </a:spcBef>
        <a:spcAft>
          <a:spcPct val="0"/>
        </a:spcAft>
        <a:buClr>
          <a:srgbClr val="990000"/>
        </a:buClr>
        <a:buFont typeface="Times New Roman" pitchFamily="18" charset="0"/>
        <a:buChar char="»"/>
        <a:defRPr sz="1813">
          <a:solidFill>
            <a:srgbClr val="003366"/>
          </a:solidFill>
          <a:latin typeface="+mn-lt"/>
        </a:defRPr>
      </a:lvl7pPr>
      <a:lvl8pPr marL="3886086" indent="-259072" algn="l" rtl="0" fontAlgn="base">
        <a:spcBef>
          <a:spcPct val="20000"/>
        </a:spcBef>
        <a:spcAft>
          <a:spcPct val="0"/>
        </a:spcAft>
        <a:buClr>
          <a:srgbClr val="990000"/>
        </a:buClr>
        <a:buFont typeface="Times New Roman" pitchFamily="18" charset="0"/>
        <a:buChar char="»"/>
        <a:defRPr sz="1813">
          <a:solidFill>
            <a:srgbClr val="003366"/>
          </a:solidFill>
          <a:latin typeface="+mn-lt"/>
        </a:defRPr>
      </a:lvl8pPr>
      <a:lvl9pPr marL="4404230" indent="-259072" algn="l" rtl="0" fontAlgn="base">
        <a:spcBef>
          <a:spcPct val="20000"/>
        </a:spcBef>
        <a:spcAft>
          <a:spcPct val="0"/>
        </a:spcAft>
        <a:buClr>
          <a:srgbClr val="990000"/>
        </a:buClr>
        <a:buFont typeface="Times New Roman" pitchFamily="18" charset="0"/>
        <a:buChar char="»"/>
        <a:defRPr sz="1813">
          <a:solidFill>
            <a:srgbClr val="003366"/>
          </a:solidFill>
          <a:latin typeface="+mn-lt"/>
        </a:defRPr>
      </a:lvl9pPr>
    </p:bodyStyle>
    <p:otherStyle>
      <a:defPPr>
        <a:defRPr lang="en-US"/>
      </a:defPPr>
      <a:lvl1pPr marL="0" algn="l" defTabSz="1036290" rtl="0" eaLnBrk="1" latinLnBrk="0" hangingPunct="1">
        <a:defRPr sz="2040" kern="1200">
          <a:solidFill>
            <a:schemeClr val="tx1"/>
          </a:solidFill>
          <a:latin typeface="+mn-lt"/>
          <a:ea typeface="+mn-ea"/>
          <a:cs typeface="+mn-cs"/>
        </a:defRPr>
      </a:lvl1pPr>
      <a:lvl2pPr marL="518145" algn="l" defTabSz="1036290" rtl="0" eaLnBrk="1" latinLnBrk="0" hangingPunct="1">
        <a:defRPr sz="2040" kern="1200">
          <a:solidFill>
            <a:schemeClr val="tx1"/>
          </a:solidFill>
          <a:latin typeface="+mn-lt"/>
          <a:ea typeface="+mn-ea"/>
          <a:cs typeface="+mn-cs"/>
        </a:defRPr>
      </a:lvl2pPr>
      <a:lvl3pPr marL="1036290" algn="l" defTabSz="1036290" rtl="0" eaLnBrk="1" latinLnBrk="0" hangingPunct="1">
        <a:defRPr sz="2040" kern="1200">
          <a:solidFill>
            <a:schemeClr val="tx1"/>
          </a:solidFill>
          <a:latin typeface="+mn-lt"/>
          <a:ea typeface="+mn-ea"/>
          <a:cs typeface="+mn-cs"/>
        </a:defRPr>
      </a:lvl3pPr>
      <a:lvl4pPr marL="1554434" algn="l" defTabSz="1036290" rtl="0" eaLnBrk="1" latinLnBrk="0" hangingPunct="1">
        <a:defRPr sz="2040" kern="1200">
          <a:solidFill>
            <a:schemeClr val="tx1"/>
          </a:solidFill>
          <a:latin typeface="+mn-lt"/>
          <a:ea typeface="+mn-ea"/>
          <a:cs typeface="+mn-cs"/>
        </a:defRPr>
      </a:lvl4pPr>
      <a:lvl5pPr marL="2072579" algn="l" defTabSz="1036290" rtl="0" eaLnBrk="1" latinLnBrk="0" hangingPunct="1">
        <a:defRPr sz="2040" kern="1200">
          <a:solidFill>
            <a:schemeClr val="tx1"/>
          </a:solidFill>
          <a:latin typeface="+mn-lt"/>
          <a:ea typeface="+mn-ea"/>
          <a:cs typeface="+mn-cs"/>
        </a:defRPr>
      </a:lvl5pPr>
      <a:lvl6pPr marL="2590724" algn="l" defTabSz="1036290" rtl="0" eaLnBrk="1" latinLnBrk="0" hangingPunct="1">
        <a:defRPr sz="2040" kern="1200">
          <a:solidFill>
            <a:schemeClr val="tx1"/>
          </a:solidFill>
          <a:latin typeface="+mn-lt"/>
          <a:ea typeface="+mn-ea"/>
          <a:cs typeface="+mn-cs"/>
        </a:defRPr>
      </a:lvl6pPr>
      <a:lvl7pPr marL="3108869" algn="l" defTabSz="1036290" rtl="0" eaLnBrk="1" latinLnBrk="0" hangingPunct="1">
        <a:defRPr sz="2040" kern="1200">
          <a:solidFill>
            <a:schemeClr val="tx1"/>
          </a:solidFill>
          <a:latin typeface="+mn-lt"/>
          <a:ea typeface="+mn-ea"/>
          <a:cs typeface="+mn-cs"/>
        </a:defRPr>
      </a:lvl7pPr>
      <a:lvl8pPr marL="3627013" algn="l" defTabSz="1036290" rtl="0" eaLnBrk="1" latinLnBrk="0" hangingPunct="1">
        <a:defRPr sz="2040" kern="1200">
          <a:solidFill>
            <a:schemeClr val="tx1"/>
          </a:solidFill>
          <a:latin typeface="+mn-lt"/>
          <a:ea typeface="+mn-ea"/>
          <a:cs typeface="+mn-cs"/>
        </a:defRPr>
      </a:lvl8pPr>
      <a:lvl9pPr marL="4145158" algn="l" defTabSz="1036290" rtl="0" eaLnBrk="1" latinLnBrk="0" hangingPunct="1">
        <a:defRPr sz="20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svg"/><Relationship Id="rId5" Type="http://schemas.openxmlformats.org/officeDocument/2006/relationships/image" Target="../media/image7.sv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sv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5.png"/><Relationship Id="rId7" Type="http://schemas.openxmlformats.org/officeDocument/2006/relationships/image" Target="../media/image17.sv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9.sv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CDAEBC-6EF1-62B7-DF99-6EDB8DD9032E}"/>
            </a:ext>
          </a:extLst>
        </p:cNvPr>
        <p:cNvGrpSpPr/>
        <p:nvPr/>
      </p:nvGrpSpPr>
      <p:grpSpPr>
        <a:xfrm>
          <a:off x="0" y="0"/>
          <a:ext cx="0" cy="0"/>
          <a:chOff x="0" y="0"/>
          <a:chExt cx="0" cy="0"/>
        </a:xfrm>
      </p:grpSpPr>
      <p:pic>
        <p:nvPicPr>
          <p:cNvPr id="15" name="Picture 14">
            <a:extLst>
              <a:ext uri="{FF2B5EF4-FFF2-40B4-BE49-F238E27FC236}">
                <a16:creationId xmlns:a16="http://schemas.microsoft.com/office/drawing/2014/main" id="{DCBAB90A-4C19-7F05-4961-47F522E1E69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7052" y="420386"/>
            <a:ext cx="1303381" cy="429579"/>
          </a:xfrm>
          <a:prstGeom prst="rect">
            <a:avLst/>
          </a:prstGeom>
          <a:noFill/>
          <a:ln>
            <a:noFill/>
          </a:ln>
          <a:effectLst/>
        </p:spPr>
      </p:pic>
      <p:sp>
        <p:nvSpPr>
          <p:cNvPr id="2" name="TextBox 1">
            <a:extLst>
              <a:ext uri="{FF2B5EF4-FFF2-40B4-BE49-F238E27FC236}">
                <a16:creationId xmlns:a16="http://schemas.microsoft.com/office/drawing/2014/main" id="{8C95F997-4745-0B76-747F-515FA1E4B163}"/>
              </a:ext>
            </a:extLst>
          </p:cNvPr>
          <p:cNvSpPr txBox="1"/>
          <p:nvPr/>
        </p:nvSpPr>
        <p:spPr>
          <a:xfrm>
            <a:off x="3447980" y="446243"/>
            <a:ext cx="6921640" cy="477054"/>
          </a:xfrm>
          <a:prstGeom prst="rect">
            <a:avLst/>
          </a:prstGeom>
          <a:noFill/>
        </p:spPr>
        <p:txBody>
          <a:bodyPr wrap="square" rtlCol="0">
            <a:spAutoFit/>
          </a:bodyPr>
          <a:lstStyle/>
          <a:p>
            <a:pPr algn="ctr"/>
            <a:r>
              <a:rPr lang="en-US" sz="2500" dirty="0">
                <a:latin typeface="Franklin Gothic Demi" panose="020B0703020102020204" pitchFamily="34" charset="0"/>
              </a:rPr>
              <a:t>Finance Forward Overview</a:t>
            </a:r>
          </a:p>
        </p:txBody>
      </p:sp>
      <p:sp>
        <p:nvSpPr>
          <p:cNvPr id="3" name="Slide Number Placeholder 7">
            <a:extLst>
              <a:ext uri="{FF2B5EF4-FFF2-40B4-BE49-F238E27FC236}">
                <a16:creationId xmlns:a16="http://schemas.microsoft.com/office/drawing/2014/main" id="{D5887CBD-7146-E9B6-A9C3-73F5845E39EA}"/>
              </a:ext>
            </a:extLst>
          </p:cNvPr>
          <p:cNvSpPr>
            <a:spLocks noGrp="1"/>
          </p:cNvSpPr>
          <p:nvPr>
            <p:ph type="sldNum" sz="quarter" idx="12"/>
          </p:nvPr>
        </p:nvSpPr>
        <p:spPr>
          <a:xfrm>
            <a:off x="11278194" y="7247800"/>
            <a:ext cx="2220588" cy="172176"/>
          </a:xfrm>
        </p:spPr>
        <p:txBody>
          <a:bodyPr/>
          <a:lstStyle/>
          <a:p>
            <a:fld id="{488E2087-C00D-4178-B7D4-284123581060}" type="slidenum">
              <a:rPr lang="en-US" sz="1100" smtClean="0">
                <a:latin typeface="Franklin Gothic Demi" panose="020B0703020102020204" pitchFamily="34" charset="0"/>
              </a:rPr>
              <a:t>1</a:t>
            </a:fld>
            <a:endParaRPr lang="en-US" sz="1100" dirty="0">
              <a:latin typeface="Franklin Gothic Demi" panose="020B0703020102020204" pitchFamily="34" charset="0"/>
            </a:endParaRPr>
          </a:p>
        </p:txBody>
      </p:sp>
      <p:cxnSp>
        <p:nvCxnSpPr>
          <p:cNvPr id="5" name="Straight Connector 4">
            <a:extLst>
              <a:ext uri="{FF2B5EF4-FFF2-40B4-BE49-F238E27FC236}">
                <a16:creationId xmlns:a16="http://schemas.microsoft.com/office/drawing/2014/main" id="{0BFF084F-5BF8-64C3-6861-89C2F479775F}"/>
              </a:ext>
            </a:extLst>
          </p:cNvPr>
          <p:cNvCxnSpPr>
            <a:cxnSpLocks/>
          </p:cNvCxnSpPr>
          <p:nvPr/>
        </p:nvCxnSpPr>
        <p:spPr>
          <a:xfrm>
            <a:off x="253120" y="7114080"/>
            <a:ext cx="132588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4" name="Content Placeholder 2">
            <a:extLst>
              <a:ext uri="{FF2B5EF4-FFF2-40B4-BE49-F238E27FC236}">
                <a16:creationId xmlns:a16="http://schemas.microsoft.com/office/drawing/2014/main" id="{547DC788-3DC6-5F59-0C61-2E8F9944B444}"/>
              </a:ext>
            </a:extLst>
          </p:cNvPr>
          <p:cNvSpPr txBox="1">
            <a:spLocks/>
          </p:cNvSpPr>
          <p:nvPr/>
        </p:nvSpPr>
        <p:spPr>
          <a:xfrm>
            <a:off x="3081968" y="1958591"/>
            <a:ext cx="2737867" cy="900243"/>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rgbClr val="003876"/>
                </a:solidFill>
                <a:latin typeface="Century Gothic" panose="020B0502020202020204" pitchFamily="34" charset="0"/>
                <a:ea typeface="+mn-ea"/>
                <a:cs typeface="+mn-cs"/>
              </a:defRPr>
            </a:lvl1pPr>
            <a:lvl2pPr marL="685800" indent="-228600" algn="l" defTabSz="914400" rtl="0" eaLnBrk="1" latinLnBrk="0" hangingPunct="1">
              <a:lnSpc>
                <a:spcPct val="100000"/>
              </a:lnSpc>
              <a:spcBef>
                <a:spcPts val="600"/>
              </a:spcBef>
              <a:buClr>
                <a:srgbClr val="003876"/>
              </a:buClr>
              <a:buFont typeface="Century Gothic" panose="020B0502020202020204" pitchFamily="34" charset="0"/>
              <a:buChar char="–"/>
              <a:defRPr sz="2000" kern="1200">
                <a:solidFill>
                  <a:srgbClr val="003876"/>
                </a:solidFill>
                <a:latin typeface="Century Gothic" panose="020B0502020202020204" pitchFamily="34" charset="0"/>
                <a:ea typeface="+mn-ea"/>
                <a:cs typeface="+mn-cs"/>
              </a:defRPr>
            </a:lvl2pPr>
            <a:lvl3pPr marL="1143000" indent="-228600" algn="l" defTabSz="914400" rtl="0" eaLnBrk="1" latinLnBrk="0" hangingPunct="1">
              <a:lnSpc>
                <a:spcPct val="100000"/>
              </a:lnSpc>
              <a:spcBef>
                <a:spcPts val="600"/>
              </a:spcBef>
              <a:buFont typeface="Arial" panose="020B0604020202020204" pitchFamily="34" charset="0"/>
              <a:buChar char="•"/>
              <a:defRPr sz="1800" kern="1200">
                <a:solidFill>
                  <a:srgbClr val="003876"/>
                </a:solidFill>
                <a:latin typeface="Century Gothic" panose="020B0502020202020204" pitchFamily="34" charset="0"/>
                <a:ea typeface="+mn-ea"/>
                <a:cs typeface="+mn-cs"/>
              </a:defRPr>
            </a:lvl3pPr>
            <a:lvl4pPr marL="1600200" indent="-228600" algn="l" defTabSz="914400" rtl="0" eaLnBrk="1" latinLnBrk="0" hangingPunct="1">
              <a:lnSpc>
                <a:spcPct val="100000"/>
              </a:lnSpc>
              <a:spcBef>
                <a:spcPts val="600"/>
              </a:spcBef>
              <a:buClr>
                <a:srgbClr val="003876"/>
              </a:buClr>
              <a:buFont typeface="Century Gothic" panose="020B0502020202020204" pitchFamily="34" charset="0"/>
              <a:buChar char="–"/>
              <a:defRPr sz="1600" kern="1200">
                <a:solidFill>
                  <a:srgbClr val="003876"/>
                </a:solidFill>
                <a:latin typeface="Century Gothic" panose="020B0502020202020204" pitchFamily="34" charset="0"/>
                <a:ea typeface="+mn-ea"/>
                <a:cs typeface="+mn-cs"/>
              </a:defRPr>
            </a:lvl4pPr>
            <a:lvl5pPr marL="1737360" indent="228600" algn="l" defTabSz="914400" rtl="0" eaLnBrk="1" latinLnBrk="0" hangingPunct="1">
              <a:lnSpc>
                <a:spcPct val="100000"/>
              </a:lnSpc>
              <a:spcBef>
                <a:spcPts val="600"/>
              </a:spcBef>
              <a:buClr>
                <a:srgbClr val="003876"/>
              </a:buClr>
              <a:buFont typeface="Arial" panose="020B0604020202020204" pitchFamily="34" charset="0"/>
              <a:buChar char="»"/>
              <a:defRPr sz="1400" kern="1200">
                <a:solidFill>
                  <a:srgbClr val="003876"/>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defRPr/>
            </a:pPr>
            <a:r>
              <a:rPr lang="en-US" b="1">
                <a:solidFill>
                  <a:srgbClr val="011F5B"/>
                </a:solidFill>
                <a:latin typeface="Franklin Gothic Book"/>
              </a:rPr>
              <a:t>Finance Forward Vision</a:t>
            </a:r>
          </a:p>
        </p:txBody>
      </p:sp>
      <p:sp>
        <p:nvSpPr>
          <p:cNvPr id="6" name="TextBox 5">
            <a:extLst>
              <a:ext uri="{FF2B5EF4-FFF2-40B4-BE49-F238E27FC236}">
                <a16:creationId xmlns:a16="http://schemas.microsoft.com/office/drawing/2014/main" id="{F939B4B9-A17D-2609-2AFE-EE3CC62CA06F}"/>
              </a:ext>
            </a:extLst>
          </p:cNvPr>
          <p:cNvSpPr txBox="1"/>
          <p:nvPr/>
        </p:nvSpPr>
        <p:spPr>
          <a:xfrm>
            <a:off x="2400321" y="3120929"/>
            <a:ext cx="3832361" cy="2677656"/>
          </a:xfrm>
          <a:prstGeom prst="rect">
            <a:avLst/>
          </a:prstGeom>
          <a:noFill/>
        </p:spPr>
        <p:txBody>
          <a:bodyPr wrap="square" lIns="91440" tIns="45720" rIns="91440" bIns="45720" anchor="t">
            <a:spAutoFit/>
          </a:bodyPr>
          <a:lstStyle/>
          <a:p>
            <a:pPr defTabSz="914377">
              <a:defRPr/>
            </a:pPr>
            <a:r>
              <a:rPr lang="en-US" sz="2400" dirty="0">
                <a:solidFill>
                  <a:prstClr val="black"/>
                </a:solidFill>
                <a:latin typeface="Franklin Gothic Book"/>
              </a:rPr>
              <a:t>Finance Forward is the creation of a unified financial environment that </a:t>
            </a:r>
            <a:r>
              <a:rPr lang="en-US" sz="2400" b="1" i="1" dirty="0">
                <a:solidFill>
                  <a:srgbClr val="990000"/>
                </a:solidFill>
                <a:latin typeface="Franklin Gothic Book"/>
              </a:rPr>
              <a:t>simplifies</a:t>
            </a:r>
            <a:r>
              <a:rPr lang="en-US" sz="2400" dirty="0">
                <a:solidFill>
                  <a:prstClr val="black"/>
                </a:solidFill>
                <a:latin typeface="Franklin Gothic Book"/>
              </a:rPr>
              <a:t> operations, </a:t>
            </a:r>
            <a:r>
              <a:rPr lang="en-US" sz="2400" b="1" i="1" dirty="0">
                <a:solidFill>
                  <a:srgbClr val="990000"/>
                </a:solidFill>
                <a:latin typeface="Franklin Gothic Book"/>
              </a:rPr>
              <a:t>safeguards</a:t>
            </a:r>
            <a:r>
              <a:rPr lang="en-US" sz="2400" dirty="0">
                <a:solidFill>
                  <a:prstClr val="black"/>
                </a:solidFill>
                <a:latin typeface="Franklin Gothic Book"/>
              </a:rPr>
              <a:t> resources, and </a:t>
            </a:r>
            <a:r>
              <a:rPr lang="en-US" sz="2400" b="1" i="1" dirty="0">
                <a:solidFill>
                  <a:srgbClr val="990000"/>
                </a:solidFill>
                <a:latin typeface="Franklin Gothic Book"/>
              </a:rPr>
              <a:t>fosters accountability</a:t>
            </a:r>
            <a:r>
              <a:rPr lang="en-US" sz="2400" dirty="0">
                <a:solidFill>
                  <a:prstClr val="black"/>
                </a:solidFill>
                <a:latin typeface="Franklin Gothic Book"/>
              </a:rPr>
              <a:t> across the University.</a:t>
            </a:r>
          </a:p>
        </p:txBody>
      </p:sp>
      <p:sp>
        <p:nvSpPr>
          <p:cNvPr id="7" name="Content Placeholder 2">
            <a:extLst>
              <a:ext uri="{FF2B5EF4-FFF2-40B4-BE49-F238E27FC236}">
                <a16:creationId xmlns:a16="http://schemas.microsoft.com/office/drawing/2014/main" id="{E109A53B-9D9C-6F39-3CA8-737455B7FAAA}"/>
              </a:ext>
            </a:extLst>
          </p:cNvPr>
          <p:cNvSpPr txBox="1">
            <a:spLocks/>
          </p:cNvSpPr>
          <p:nvPr/>
        </p:nvSpPr>
        <p:spPr>
          <a:xfrm>
            <a:off x="7454591" y="1958591"/>
            <a:ext cx="2737867" cy="900243"/>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rgbClr val="003876"/>
                </a:solidFill>
                <a:latin typeface="Century Gothic" panose="020B0502020202020204" pitchFamily="34" charset="0"/>
                <a:ea typeface="+mn-ea"/>
                <a:cs typeface="+mn-cs"/>
              </a:defRPr>
            </a:lvl1pPr>
            <a:lvl2pPr marL="685800" indent="-228600" algn="l" defTabSz="914400" rtl="0" eaLnBrk="1" latinLnBrk="0" hangingPunct="1">
              <a:lnSpc>
                <a:spcPct val="100000"/>
              </a:lnSpc>
              <a:spcBef>
                <a:spcPts val="600"/>
              </a:spcBef>
              <a:buClr>
                <a:srgbClr val="003876"/>
              </a:buClr>
              <a:buFont typeface="Century Gothic" panose="020B0502020202020204" pitchFamily="34" charset="0"/>
              <a:buChar char="–"/>
              <a:defRPr sz="2000" kern="1200">
                <a:solidFill>
                  <a:srgbClr val="003876"/>
                </a:solidFill>
                <a:latin typeface="Century Gothic" panose="020B0502020202020204" pitchFamily="34" charset="0"/>
                <a:ea typeface="+mn-ea"/>
                <a:cs typeface="+mn-cs"/>
              </a:defRPr>
            </a:lvl2pPr>
            <a:lvl3pPr marL="1143000" indent="-228600" algn="l" defTabSz="914400" rtl="0" eaLnBrk="1" latinLnBrk="0" hangingPunct="1">
              <a:lnSpc>
                <a:spcPct val="100000"/>
              </a:lnSpc>
              <a:spcBef>
                <a:spcPts val="600"/>
              </a:spcBef>
              <a:buFont typeface="Arial" panose="020B0604020202020204" pitchFamily="34" charset="0"/>
              <a:buChar char="•"/>
              <a:defRPr sz="1800" kern="1200">
                <a:solidFill>
                  <a:srgbClr val="003876"/>
                </a:solidFill>
                <a:latin typeface="Century Gothic" panose="020B0502020202020204" pitchFamily="34" charset="0"/>
                <a:ea typeface="+mn-ea"/>
                <a:cs typeface="+mn-cs"/>
              </a:defRPr>
            </a:lvl3pPr>
            <a:lvl4pPr marL="1600200" indent="-228600" algn="l" defTabSz="914400" rtl="0" eaLnBrk="1" latinLnBrk="0" hangingPunct="1">
              <a:lnSpc>
                <a:spcPct val="100000"/>
              </a:lnSpc>
              <a:spcBef>
                <a:spcPts val="600"/>
              </a:spcBef>
              <a:buClr>
                <a:srgbClr val="003876"/>
              </a:buClr>
              <a:buFont typeface="Century Gothic" panose="020B0502020202020204" pitchFamily="34" charset="0"/>
              <a:buChar char="–"/>
              <a:defRPr sz="1600" kern="1200">
                <a:solidFill>
                  <a:srgbClr val="003876"/>
                </a:solidFill>
                <a:latin typeface="Century Gothic" panose="020B0502020202020204" pitchFamily="34" charset="0"/>
                <a:ea typeface="+mn-ea"/>
                <a:cs typeface="+mn-cs"/>
              </a:defRPr>
            </a:lvl4pPr>
            <a:lvl5pPr marL="1737360" indent="228600" algn="l" defTabSz="914400" rtl="0" eaLnBrk="1" latinLnBrk="0" hangingPunct="1">
              <a:lnSpc>
                <a:spcPct val="100000"/>
              </a:lnSpc>
              <a:spcBef>
                <a:spcPts val="600"/>
              </a:spcBef>
              <a:buClr>
                <a:srgbClr val="003876"/>
              </a:buClr>
              <a:buFont typeface="Arial" panose="020B0604020202020204" pitchFamily="34" charset="0"/>
              <a:buChar char="»"/>
              <a:defRPr sz="1400" kern="1200">
                <a:solidFill>
                  <a:srgbClr val="003876"/>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defRPr/>
            </a:pPr>
            <a:r>
              <a:rPr lang="en-US" b="1" dirty="0">
                <a:solidFill>
                  <a:srgbClr val="011F5B"/>
                </a:solidFill>
                <a:latin typeface="Franklin Gothic Book"/>
              </a:rPr>
              <a:t>Finance Forward Goals</a:t>
            </a:r>
          </a:p>
        </p:txBody>
      </p:sp>
      <p:pic>
        <p:nvPicPr>
          <p:cNvPr id="8" name="Graphic 7">
            <a:extLst>
              <a:ext uri="{FF2B5EF4-FFF2-40B4-BE49-F238E27FC236}">
                <a16:creationId xmlns:a16="http://schemas.microsoft.com/office/drawing/2014/main" id="{ECA7F242-2F5C-BBF1-6ABC-660C6F9DC65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349911" y="2042952"/>
            <a:ext cx="731520" cy="731520"/>
          </a:xfrm>
          <a:prstGeom prst="rect">
            <a:avLst/>
          </a:prstGeom>
        </p:spPr>
      </p:pic>
      <p:grpSp>
        <p:nvGrpSpPr>
          <p:cNvPr id="9" name="Group 8">
            <a:extLst>
              <a:ext uri="{FF2B5EF4-FFF2-40B4-BE49-F238E27FC236}">
                <a16:creationId xmlns:a16="http://schemas.microsoft.com/office/drawing/2014/main" id="{BBA775BE-35F8-6D8C-6D7B-0871DBAAA40A}"/>
              </a:ext>
            </a:extLst>
          </p:cNvPr>
          <p:cNvGrpSpPr/>
          <p:nvPr/>
        </p:nvGrpSpPr>
        <p:grpSpPr>
          <a:xfrm>
            <a:off x="7474080" y="4937778"/>
            <a:ext cx="4155396" cy="646331"/>
            <a:chOff x="6118653" y="4038202"/>
            <a:chExt cx="4155396" cy="646331"/>
          </a:xfrm>
        </p:grpSpPr>
        <p:sp>
          <p:nvSpPr>
            <p:cNvPr id="10" name="TextBox 9">
              <a:extLst>
                <a:ext uri="{FF2B5EF4-FFF2-40B4-BE49-F238E27FC236}">
                  <a16:creationId xmlns:a16="http://schemas.microsoft.com/office/drawing/2014/main" id="{786CE5FE-812D-81E6-E268-F61F5F4FA398}"/>
                </a:ext>
              </a:extLst>
            </p:cNvPr>
            <p:cNvSpPr txBox="1"/>
            <p:nvPr/>
          </p:nvSpPr>
          <p:spPr>
            <a:xfrm>
              <a:off x="6799329" y="4038202"/>
              <a:ext cx="3474720" cy="646331"/>
            </a:xfrm>
            <a:prstGeom prst="rect">
              <a:avLst/>
            </a:prstGeom>
            <a:noFill/>
          </p:spPr>
          <p:txBody>
            <a:bodyPr wrap="square" lIns="91440" tIns="45720" rIns="91440" bIns="45720" anchor="t">
              <a:spAutoFit/>
            </a:bodyPr>
            <a:lstStyle/>
            <a:p>
              <a:pPr defTabSz="914377">
                <a:defRPr/>
              </a:pPr>
              <a:r>
                <a:rPr lang="en-US" b="1" dirty="0">
                  <a:solidFill>
                    <a:srgbClr val="990000"/>
                  </a:solidFill>
                  <a:latin typeface="Franklin Gothic Book"/>
                </a:rPr>
                <a:t>Proactively identify and mitigate </a:t>
              </a:r>
              <a:r>
                <a:rPr lang="en-US" dirty="0">
                  <a:solidFill>
                    <a:srgbClr val="464646"/>
                  </a:solidFill>
                  <a:latin typeface="Franklin Gothic Book"/>
                </a:rPr>
                <a:t>financial risk</a:t>
              </a:r>
              <a:endParaRPr lang="en-US" dirty="0">
                <a:solidFill>
                  <a:srgbClr val="1A8045"/>
                </a:solidFill>
                <a:latin typeface="Franklin Gothic Book"/>
                <a:cs typeface="Arial"/>
              </a:endParaRPr>
            </a:p>
          </p:txBody>
        </p:sp>
        <p:pic>
          <p:nvPicPr>
            <p:cNvPr id="11" name="Graphic 10">
              <a:extLst>
                <a:ext uri="{FF2B5EF4-FFF2-40B4-BE49-F238E27FC236}">
                  <a16:creationId xmlns:a16="http://schemas.microsoft.com/office/drawing/2014/main" id="{E67F7BE3-3EB1-E084-3F44-038003A3C5F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118653" y="4041327"/>
              <a:ext cx="640080" cy="640080"/>
            </a:xfrm>
            <a:prstGeom prst="rect">
              <a:avLst/>
            </a:prstGeom>
          </p:spPr>
        </p:pic>
      </p:grpSp>
      <p:grpSp>
        <p:nvGrpSpPr>
          <p:cNvPr id="12" name="Group 11">
            <a:extLst>
              <a:ext uri="{FF2B5EF4-FFF2-40B4-BE49-F238E27FC236}">
                <a16:creationId xmlns:a16="http://schemas.microsoft.com/office/drawing/2014/main" id="{EDE20C79-1CD0-3D23-A34C-16CF963467F0}"/>
              </a:ext>
            </a:extLst>
          </p:cNvPr>
          <p:cNvGrpSpPr/>
          <p:nvPr/>
        </p:nvGrpSpPr>
        <p:grpSpPr>
          <a:xfrm>
            <a:off x="7462399" y="3120929"/>
            <a:ext cx="4139780" cy="646331"/>
            <a:chOff x="6141513" y="3112689"/>
            <a:chExt cx="4139780" cy="646331"/>
          </a:xfrm>
        </p:grpSpPr>
        <p:sp>
          <p:nvSpPr>
            <p:cNvPr id="13" name="TextBox 12">
              <a:extLst>
                <a:ext uri="{FF2B5EF4-FFF2-40B4-BE49-F238E27FC236}">
                  <a16:creationId xmlns:a16="http://schemas.microsoft.com/office/drawing/2014/main" id="{3AC0F620-41E1-AED8-832F-30A078657AE1}"/>
                </a:ext>
              </a:extLst>
            </p:cNvPr>
            <p:cNvSpPr txBox="1"/>
            <p:nvPr/>
          </p:nvSpPr>
          <p:spPr>
            <a:xfrm>
              <a:off x="6805424" y="3112689"/>
              <a:ext cx="3475869" cy="646331"/>
            </a:xfrm>
            <a:prstGeom prst="rect">
              <a:avLst/>
            </a:prstGeom>
            <a:noFill/>
          </p:spPr>
          <p:txBody>
            <a:bodyPr wrap="square" lIns="91440" tIns="45720" rIns="91440" bIns="45720" anchor="t">
              <a:spAutoFit/>
            </a:bodyPr>
            <a:lstStyle/>
            <a:p>
              <a:pPr defTabSz="914377">
                <a:defRPr/>
              </a:pPr>
              <a:r>
                <a:rPr lang="en-US" b="1" dirty="0">
                  <a:solidFill>
                    <a:srgbClr val="990000"/>
                  </a:solidFill>
                  <a:latin typeface="Franklin Gothic Book"/>
                </a:rPr>
                <a:t>Make it easier </a:t>
              </a:r>
              <a:r>
                <a:rPr lang="en-US" dirty="0">
                  <a:solidFill>
                    <a:srgbClr val="464646"/>
                  </a:solidFill>
                  <a:latin typeface="Franklin Gothic Book"/>
                </a:rPr>
                <a:t>to get work done right, the first time</a:t>
              </a:r>
              <a:endParaRPr lang="en-US" dirty="0">
                <a:solidFill>
                  <a:srgbClr val="1A8045"/>
                </a:solidFill>
                <a:latin typeface="Franklin Gothic Book"/>
                <a:cs typeface="Arial"/>
              </a:endParaRPr>
            </a:p>
          </p:txBody>
        </p:sp>
        <p:pic>
          <p:nvPicPr>
            <p:cNvPr id="14" name="Graphic 13">
              <a:extLst>
                <a:ext uri="{FF2B5EF4-FFF2-40B4-BE49-F238E27FC236}">
                  <a16:creationId xmlns:a16="http://schemas.microsoft.com/office/drawing/2014/main" id="{AD442B74-10D6-EBFE-2CE3-EBCFC896CF5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141513" y="3138675"/>
              <a:ext cx="594360" cy="594360"/>
            </a:xfrm>
            <a:prstGeom prst="rect">
              <a:avLst/>
            </a:prstGeom>
          </p:spPr>
        </p:pic>
      </p:grpSp>
      <p:grpSp>
        <p:nvGrpSpPr>
          <p:cNvPr id="16" name="Group 15">
            <a:extLst>
              <a:ext uri="{FF2B5EF4-FFF2-40B4-BE49-F238E27FC236}">
                <a16:creationId xmlns:a16="http://schemas.microsoft.com/office/drawing/2014/main" id="{FD2CEA6B-09C8-E585-FFCC-C0A5C6B859D5}"/>
              </a:ext>
            </a:extLst>
          </p:cNvPr>
          <p:cNvGrpSpPr/>
          <p:nvPr/>
        </p:nvGrpSpPr>
        <p:grpSpPr>
          <a:xfrm>
            <a:off x="7487984" y="4029354"/>
            <a:ext cx="4339904" cy="646331"/>
            <a:chOff x="6141513" y="4986030"/>
            <a:chExt cx="4339904" cy="646331"/>
          </a:xfrm>
        </p:grpSpPr>
        <p:sp>
          <p:nvSpPr>
            <p:cNvPr id="17" name="TextBox 16">
              <a:extLst>
                <a:ext uri="{FF2B5EF4-FFF2-40B4-BE49-F238E27FC236}">
                  <a16:creationId xmlns:a16="http://schemas.microsoft.com/office/drawing/2014/main" id="{69CA21C1-AFBA-AC44-60BF-B75A4154A58B}"/>
                </a:ext>
              </a:extLst>
            </p:cNvPr>
            <p:cNvSpPr txBox="1"/>
            <p:nvPr/>
          </p:nvSpPr>
          <p:spPr>
            <a:xfrm>
              <a:off x="6799328" y="4986030"/>
              <a:ext cx="3682089" cy="646331"/>
            </a:xfrm>
            <a:prstGeom prst="rect">
              <a:avLst/>
            </a:prstGeom>
            <a:noFill/>
          </p:spPr>
          <p:txBody>
            <a:bodyPr wrap="square" lIns="91440" tIns="45720" rIns="91440" bIns="45720" anchor="t">
              <a:spAutoFit/>
            </a:bodyPr>
            <a:lstStyle/>
            <a:p>
              <a:pPr defTabSz="914377">
                <a:defRPr/>
              </a:pPr>
              <a:r>
                <a:rPr lang="en-US" b="1">
                  <a:solidFill>
                    <a:srgbClr val="990000"/>
                  </a:solidFill>
                  <a:latin typeface="Franklin Gothic Book"/>
                </a:rPr>
                <a:t>Gain administrative efficiencies </a:t>
              </a:r>
              <a:r>
                <a:rPr lang="en-US">
                  <a:solidFill>
                    <a:srgbClr val="464646"/>
                  </a:solidFill>
                  <a:latin typeface="Franklin Gothic Book"/>
                </a:rPr>
                <a:t>across the University</a:t>
              </a:r>
              <a:endParaRPr lang="en-US" b="1">
                <a:solidFill>
                  <a:srgbClr val="990000"/>
                </a:solidFill>
                <a:latin typeface="Franklin Gothic Book"/>
                <a:cs typeface="Arial"/>
              </a:endParaRPr>
            </a:p>
          </p:txBody>
        </p:sp>
        <p:pic>
          <p:nvPicPr>
            <p:cNvPr id="21" name="Graphic 20">
              <a:extLst>
                <a:ext uri="{FF2B5EF4-FFF2-40B4-BE49-F238E27FC236}">
                  <a16:creationId xmlns:a16="http://schemas.microsoft.com/office/drawing/2014/main" id="{F527FFB5-ACA0-EC38-5D60-8A5A4EF8448D}"/>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6141513" y="5012015"/>
              <a:ext cx="594360" cy="594360"/>
            </a:xfrm>
            <a:prstGeom prst="rect">
              <a:avLst/>
            </a:prstGeom>
          </p:spPr>
        </p:pic>
      </p:grpSp>
      <p:cxnSp>
        <p:nvCxnSpPr>
          <p:cNvPr id="28" name="Straight Connector 27">
            <a:extLst>
              <a:ext uri="{FF2B5EF4-FFF2-40B4-BE49-F238E27FC236}">
                <a16:creationId xmlns:a16="http://schemas.microsoft.com/office/drawing/2014/main" id="{A2BBDEFB-2E8D-8061-075A-834609B4ED4C}"/>
              </a:ext>
            </a:extLst>
          </p:cNvPr>
          <p:cNvCxnSpPr>
            <a:cxnSpLocks/>
          </p:cNvCxnSpPr>
          <p:nvPr/>
        </p:nvCxnSpPr>
        <p:spPr>
          <a:xfrm>
            <a:off x="258034" y="956915"/>
            <a:ext cx="132588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5655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9E8865-7629-B464-189F-3BB75C868405}"/>
            </a:ext>
          </a:extLst>
        </p:cNvPr>
        <p:cNvGrpSpPr/>
        <p:nvPr/>
      </p:nvGrpSpPr>
      <p:grpSpPr>
        <a:xfrm>
          <a:off x="0" y="0"/>
          <a:ext cx="0" cy="0"/>
          <a:chOff x="0" y="0"/>
          <a:chExt cx="0" cy="0"/>
        </a:xfrm>
      </p:grpSpPr>
      <p:pic>
        <p:nvPicPr>
          <p:cNvPr id="15" name="Picture 14">
            <a:extLst>
              <a:ext uri="{FF2B5EF4-FFF2-40B4-BE49-F238E27FC236}">
                <a16:creationId xmlns:a16="http://schemas.microsoft.com/office/drawing/2014/main" id="{D3795169-BF9E-528F-750C-24FC2541BD1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7052" y="420386"/>
            <a:ext cx="1303381" cy="429579"/>
          </a:xfrm>
          <a:prstGeom prst="rect">
            <a:avLst/>
          </a:prstGeom>
          <a:noFill/>
          <a:ln>
            <a:noFill/>
          </a:ln>
          <a:effectLst/>
        </p:spPr>
      </p:pic>
      <p:sp>
        <p:nvSpPr>
          <p:cNvPr id="2" name="TextBox 1">
            <a:extLst>
              <a:ext uri="{FF2B5EF4-FFF2-40B4-BE49-F238E27FC236}">
                <a16:creationId xmlns:a16="http://schemas.microsoft.com/office/drawing/2014/main" id="{4213A497-7576-5BE4-E8D0-D9D82EA4C0F8}"/>
              </a:ext>
            </a:extLst>
          </p:cNvPr>
          <p:cNvSpPr txBox="1"/>
          <p:nvPr/>
        </p:nvSpPr>
        <p:spPr>
          <a:xfrm>
            <a:off x="3447980" y="446243"/>
            <a:ext cx="6921640" cy="477054"/>
          </a:xfrm>
          <a:prstGeom prst="rect">
            <a:avLst/>
          </a:prstGeom>
          <a:noFill/>
        </p:spPr>
        <p:txBody>
          <a:bodyPr wrap="square" rtlCol="0">
            <a:spAutoFit/>
          </a:bodyPr>
          <a:lstStyle/>
          <a:p>
            <a:pPr algn="ctr"/>
            <a:r>
              <a:rPr lang="en-US" sz="2500" dirty="0">
                <a:latin typeface="Franklin Gothic Demi" panose="020B0703020102020204" pitchFamily="34" charset="0"/>
              </a:rPr>
              <a:t>Key Projects</a:t>
            </a:r>
          </a:p>
        </p:txBody>
      </p:sp>
      <p:sp>
        <p:nvSpPr>
          <p:cNvPr id="3" name="Slide Number Placeholder 7">
            <a:extLst>
              <a:ext uri="{FF2B5EF4-FFF2-40B4-BE49-F238E27FC236}">
                <a16:creationId xmlns:a16="http://schemas.microsoft.com/office/drawing/2014/main" id="{3727F5CF-E7B7-8B13-D522-0BDB349634DC}"/>
              </a:ext>
            </a:extLst>
          </p:cNvPr>
          <p:cNvSpPr>
            <a:spLocks noGrp="1"/>
          </p:cNvSpPr>
          <p:nvPr>
            <p:ph type="sldNum" sz="quarter" idx="12"/>
          </p:nvPr>
        </p:nvSpPr>
        <p:spPr>
          <a:xfrm>
            <a:off x="11278194" y="7247800"/>
            <a:ext cx="2220588" cy="172176"/>
          </a:xfrm>
        </p:spPr>
        <p:txBody>
          <a:bodyPr/>
          <a:lstStyle/>
          <a:p>
            <a:fld id="{488E2087-C00D-4178-B7D4-284123581060}" type="slidenum">
              <a:rPr lang="en-US" sz="1100" smtClean="0">
                <a:latin typeface="Franklin Gothic Demi" panose="020B0703020102020204" pitchFamily="34" charset="0"/>
              </a:rPr>
              <a:t>2</a:t>
            </a:fld>
            <a:endParaRPr lang="en-US" sz="1100" dirty="0">
              <a:latin typeface="Franklin Gothic Demi" panose="020B0703020102020204" pitchFamily="34" charset="0"/>
            </a:endParaRPr>
          </a:p>
        </p:txBody>
      </p:sp>
      <p:cxnSp>
        <p:nvCxnSpPr>
          <p:cNvPr id="5" name="Straight Connector 4">
            <a:extLst>
              <a:ext uri="{FF2B5EF4-FFF2-40B4-BE49-F238E27FC236}">
                <a16:creationId xmlns:a16="http://schemas.microsoft.com/office/drawing/2014/main" id="{CE0D6435-E4B2-F7DE-8495-820E054AD40D}"/>
              </a:ext>
            </a:extLst>
          </p:cNvPr>
          <p:cNvCxnSpPr>
            <a:cxnSpLocks/>
          </p:cNvCxnSpPr>
          <p:nvPr/>
        </p:nvCxnSpPr>
        <p:spPr>
          <a:xfrm>
            <a:off x="253120" y="7114080"/>
            <a:ext cx="132588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nvGrpSpPr>
          <p:cNvPr id="34" name="Group 33">
            <a:extLst>
              <a:ext uri="{FF2B5EF4-FFF2-40B4-BE49-F238E27FC236}">
                <a16:creationId xmlns:a16="http://schemas.microsoft.com/office/drawing/2014/main" id="{2BAEF471-7764-ED4E-E2E9-457CB3634B84}"/>
              </a:ext>
            </a:extLst>
          </p:cNvPr>
          <p:cNvGrpSpPr/>
          <p:nvPr/>
        </p:nvGrpSpPr>
        <p:grpSpPr>
          <a:xfrm>
            <a:off x="1717354" y="1527550"/>
            <a:ext cx="10382893" cy="4875616"/>
            <a:chOff x="970907" y="1527550"/>
            <a:chExt cx="10382893" cy="4875616"/>
          </a:xfrm>
        </p:grpSpPr>
        <p:sp>
          <p:nvSpPr>
            <p:cNvPr id="19" name="Text Placeholder 3">
              <a:extLst>
                <a:ext uri="{FF2B5EF4-FFF2-40B4-BE49-F238E27FC236}">
                  <a16:creationId xmlns:a16="http://schemas.microsoft.com/office/drawing/2014/main" id="{F3E19992-4F94-7677-2B49-AAD89BB3304C}"/>
                </a:ext>
              </a:extLst>
            </p:cNvPr>
            <p:cNvSpPr txBox="1">
              <a:spLocks/>
            </p:cNvSpPr>
            <p:nvPr/>
          </p:nvSpPr>
          <p:spPr>
            <a:xfrm>
              <a:off x="970908" y="1527550"/>
              <a:ext cx="10336744" cy="752475"/>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rgbClr val="000000"/>
                  </a:solidFill>
                  <a:effectLst/>
                  <a:uLnTx/>
                  <a:uFillTx/>
                  <a:latin typeface="Franklin Gothic Book"/>
                  <a:ea typeface="+mn-ea"/>
                  <a:cs typeface="+mn-cs"/>
                </a:rPr>
                <a:t>Finance Forward has identified and prioritized a portfolio of projects that will achieve the overall goals of the Program. Each project will be enabled by resources and capabilities to ensure success while helping build change resilience. </a:t>
              </a:r>
              <a:endParaRPr kumimoji="0" lang="en-US" sz="2400" b="0" i="0" u="none" strike="noStrike" kern="1200" cap="none" spc="0" normalizeH="0" baseline="0" noProof="0" dirty="0">
                <a:ln>
                  <a:noFill/>
                </a:ln>
                <a:solidFill>
                  <a:srgbClr val="000000"/>
                </a:solidFill>
                <a:effectLst/>
                <a:uLnTx/>
                <a:uFillTx/>
                <a:latin typeface="Franklin Gothic Book"/>
                <a:ea typeface="+mn-ea"/>
                <a:cs typeface="+mn-cs"/>
              </a:endParaRPr>
            </a:p>
          </p:txBody>
        </p:sp>
        <p:sp>
          <p:nvSpPr>
            <p:cNvPr id="20" name="TextBox 19">
              <a:extLst>
                <a:ext uri="{FF2B5EF4-FFF2-40B4-BE49-F238E27FC236}">
                  <a16:creationId xmlns:a16="http://schemas.microsoft.com/office/drawing/2014/main" id="{9068EA2F-FDE5-1DF0-3695-47158C48BC1F}"/>
                </a:ext>
              </a:extLst>
            </p:cNvPr>
            <p:cNvSpPr txBox="1"/>
            <p:nvPr/>
          </p:nvSpPr>
          <p:spPr>
            <a:xfrm>
              <a:off x="4076344" y="2138185"/>
              <a:ext cx="3759054" cy="461665"/>
            </a:xfrm>
            <a:prstGeom prst="rect">
              <a:avLst/>
            </a:prstGeom>
            <a:noFill/>
          </p:spPr>
          <p:txBody>
            <a:bodyPr wrap="square" rtlCol="0">
              <a:spAutoFit/>
            </a:bodyPr>
            <a:lstStyle/>
            <a:p>
              <a:pPr algn="ctr" defTabSz="914400"/>
              <a:r>
                <a:rPr lang="en-US" sz="2400" b="1" cap="small" dirty="0">
                  <a:solidFill>
                    <a:srgbClr val="011F5B"/>
                  </a:solidFill>
                  <a:latin typeface="Franklin Gothic Book"/>
                </a:rPr>
                <a:t>Current Projects Include:</a:t>
              </a:r>
            </a:p>
          </p:txBody>
        </p:sp>
        <p:grpSp>
          <p:nvGrpSpPr>
            <p:cNvPr id="22" name="Group 21">
              <a:extLst>
                <a:ext uri="{FF2B5EF4-FFF2-40B4-BE49-F238E27FC236}">
                  <a16:creationId xmlns:a16="http://schemas.microsoft.com/office/drawing/2014/main" id="{66B04449-54D3-4DAE-19A5-0B4A6ED08671}"/>
                </a:ext>
              </a:extLst>
            </p:cNvPr>
            <p:cNvGrpSpPr/>
            <p:nvPr/>
          </p:nvGrpSpPr>
          <p:grpSpPr>
            <a:xfrm>
              <a:off x="970907" y="2820238"/>
              <a:ext cx="2286000" cy="2492098"/>
              <a:chOff x="625466" y="2820238"/>
              <a:chExt cx="2468880" cy="2492098"/>
            </a:xfrm>
          </p:grpSpPr>
          <p:sp>
            <p:nvSpPr>
              <p:cNvPr id="23" name="Rectangle 22">
                <a:extLst>
                  <a:ext uri="{FF2B5EF4-FFF2-40B4-BE49-F238E27FC236}">
                    <a16:creationId xmlns:a16="http://schemas.microsoft.com/office/drawing/2014/main" id="{00FA5229-59BA-EE8D-2F22-ED4143B3760A}"/>
                  </a:ext>
                </a:extLst>
              </p:cNvPr>
              <p:cNvSpPr/>
              <p:nvPr/>
            </p:nvSpPr>
            <p:spPr>
              <a:xfrm>
                <a:off x="625466" y="2820238"/>
                <a:ext cx="2468880" cy="1027990"/>
              </a:xfrm>
              <a:prstGeom prst="rect">
                <a:avLst/>
              </a:prstGeom>
              <a:solidFill>
                <a:srgbClr val="011F5B"/>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white"/>
                    </a:solidFill>
                    <a:effectLst/>
                    <a:uLnTx/>
                    <a:uFillTx/>
                    <a:latin typeface="Franklin Gothic Book"/>
                  </a:rPr>
                  <a:t>School Compliance Dashboard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prstClr val="white"/>
                    </a:solidFill>
                    <a:effectLst/>
                    <a:uLnTx/>
                    <a:uFillTx/>
                    <a:latin typeface="Franklin Gothic Book"/>
                  </a:rPr>
                  <a:t>(Operational)</a:t>
                </a:r>
                <a:endParaRPr kumimoji="0" lang="en-US" sz="1400" b="1" i="0" u="none" strike="noStrike" kern="0" cap="none" spc="0" normalizeH="0" baseline="0" noProof="0" dirty="0">
                  <a:ln>
                    <a:noFill/>
                  </a:ln>
                  <a:solidFill>
                    <a:prstClr val="white"/>
                  </a:solidFill>
                  <a:effectLst/>
                  <a:uLnTx/>
                  <a:uFillTx/>
                  <a:latin typeface="Franklin Gothic Book"/>
                </a:endParaRPr>
              </a:p>
            </p:txBody>
          </p:sp>
          <p:sp>
            <p:nvSpPr>
              <p:cNvPr id="24" name="Rectangle 23">
                <a:extLst>
                  <a:ext uri="{FF2B5EF4-FFF2-40B4-BE49-F238E27FC236}">
                    <a16:creationId xmlns:a16="http://schemas.microsoft.com/office/drawing/2014/main" id="{6AD713EB-F6AA-1200-E9E3-CC73E03379AC}"/>
                  </a:ext>
                </a:extLst>
              </p:cNvPr>
              <p:cNvSpPr/>
              <p:nvPr/>
            </p:nvSpPr>
            <p:spPr>
              <a:xfrm>
                <a:off x="625466" y="3836196"/>
                <a:ext cx="2468880" cy="1476140"/>
              </a:xfrm>
              <a:prstGeom prst="rect">
                <a:avLst/>
              </a:prstGeom>
              <a:solidFill>
                <a:srgbClr val="FFFFFF"/>
              </a:solidFill>
              <a:ln w="12700" cap="flat" cmpd="sng" algn="ctr">
                <a:solidFill>
                  <a:srgbClr val="FFFFFF"/>
                </a:solidFill>
                <a:prstDash val="solid"/>
                <a:miter lim="800000"/>
              </a:ln>
              <a:effectLst/>
            </p:spPr>
            <p:txBody>
              <a:bodyPr lIns="91440" tIns="91440" rIns="91440" bIns="91440" rtlCol="0" anchor="t" anchorCtr="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11F5B"/>
                    </a:solidFill>
                    <a:effectLst/>
                    <a:uLnTx/>
                    <a:uFillTx/>
                    <a:latin typeface="Franklin Gothic Book"/>
                  </a:rPr>
                  <a:t>Implemented in 2024, the dashboard provides greater visibility across the University’s compliance metrics.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1" u="none" strike="noStrike" kern="0" cap="none" spc="0" normalizeH="0" baseline="0" noProof="0" dirty="0">
                  <a:ln>
                    <a:noFill/>
                  </a:ln>
                  <a:solidFill>
                    <a:srgbClr val="011F5B"/>
                  </a:solidFill>
                  <a:effectLst/>
                  <a:uLnTx/>
                  <a:uFillTx/>
                  <a:latin typeface="Franklin Gothic Book"/>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1" u="none" strike="noStrike" kern="0" cap="none" spc="0" normalizeH="0" baseline="0" noProof="0" dirty="0">
                  <a:ln>
                    <a:noFill/>
                  </a:ln>
                  <a:solidFill>
                    <a:srgbClr val="011F5B"/>
                  </a:solidFill>
                  <a:effectLst/>
                  <a:uLnTx/>
                  <a:uFillTx/>
                  <a:latin typeface="Franklin Gothic Book"/>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1" u="none" strike="noStrike" kern="0" cap="none" spc="0" normalizeH="0" baseline="0" noProof="0" dirty="0">
                  <a:ln>
                    <a:noFill/>
                  </a:ln>
                  <a:solidFill>
                    <a:srgbClr val="011F5B"/>
                  </a:solidFill>
                  <a:effectLst/>
                  <a:uLnTx/>
                  <a:uFillTx/>
                  <a:latin typeface="Franklin Gothic Book"/>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1" u="none" strike="noStrike" kern="0" cap="none" spc="0" normalizeH="0" baseline="0" noProof="0" dirty="0">
                  <a:ln>
                    <a:noFill/>
                  </a:ln>
                  <a:solidFill>
                    <a:srgbClr val="011F5B"/>
                  </a:solidFill>
                  <a:effectLst/>
                  <a:uLnTx/>
                  <a:uFillTx/>
                  <a:latin typeface="Franklin Gothic Book"/>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011F5B"/>
                  </a:solidFill>
                  <a:effectLst/>
                  <a:uLnTx/>
                  <a:uFillTx/>
                  <a:latin typeface="Franklin Gothic Book"/>
                </a:endParaRPr>
              </a:p>
            </p:txBody>
          </p:sp>
        </p:grpSp>
        <p:grpSp>
          <p:nvGrpSpPr>
            <p:cNvPr id="25" name="Group 24">
              <a:extLst>
                <a:ext uri="{FF2B5EF4-FFF2-40B4-BE49-F238E27FC236}">
                  <a16:creationId xmlns:a16="http://schemas.microsoft.com/office/drawing/2014/main" id="{F411CFAD-1271-C88B-F9F9-AB4B0FA1FDE3}"/>
                </a:ext>
              </a:extLst>
            </p:cNvPr>
            <p:cNvGrpSpPr/>
            <p:nvPr/>
          </p:nvGrpSpPr>
          <p:grpSpPr>
            <a:xfrm>
              <a:off x="3669871" y="2820238"/>
              <a:ext cx="2286000" cy="3582928"/>
              <a:chOff x="3449528" y="2820238"/>
              <a:chExt cx="2468880" cy="3582928"/>
            </a:xfrm>
          </p:grpSpPr>
          <p:sp>
            <p:nvSpPr>
              <p:cNvPr id="26" name="Rectangle 25">
                <a:extLst>
                  <a:ext uri="{FF2B5EF4-FFF2-40B4-BE49-F238E27FC236}">
                    <a16:creationId xmlns:a16="http://schemas.microsoft.com/office/drawing/2014/main" id="{77B71168-DEF2-A9A5-5B68-3543D0F3FDAC}"/>
                  </a:ext>
                </a:extLst>
              </p:cNvPr>
              <p:cNvSpPr/>
              <p:nvPr/>
            </p:nvSpPr>
            <p:spPr>
              <a:xfrm>
                <a:off x="3449528" y="2820238"/>
                <a:ext cx="2468880" cy="1027990"/>
              </a:xfrm>
              <a:prstGeom prst="rect">
                <a:avLst/>
              </a:prstGeom>
              <a:solidFill>
                <a:srgbClr val="011F5B"/>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white"/>
                    </a:solidFill>
                    <a:effectLst/>
                    <a:uLnTx/>
                    <a:uFillTx/>
                    <a:latin typeface="Franklin Gothic Book"/>
                  </a:rPr>
                  <a:t>Procurement Transformation</a:t>
                </a:r>
              </a:p>
            </p:txBody>
          </p:sp>
          <p:sp>
            <p:nvSpPr>
              <p:cNvPr id="27" name="Rectangle 26">
                <a:extLst>
                  <a:ext uri="{FF2B5EF4-FFF2-40B4-BE49-F238E27FC236}">
                    <a16:creationId xmlns:a16="http://schemas.microsoft.com/office/drawing/2014/main" id="{1EB6A743-A827-F015-B3FD-99587937DE6A}"/>
                  </a:ext>
                </a:extLst>
              </p:cNvPr>
              <p:cNvSpPr/>
              <p:nvPr/>
            </p:nvSpPr>
            <p:spPr>
              <a:xfrm>
                <a:off x="3449528" y="3836195"/>
                <a:ext cx="2468880" cy="2566971"/>
              </a:xfrm>
              <a:prstGeom prst="rect">
                <a:avLst/>
              </a:prstGeom>
              <a:solidFill>
                <a:srgbClr val="FFFFFF"/>
              </a:solidFill>
              <a:ln w="12700" cap="flat" cmpd="sng" algn="ctr">
                <a:solidFill>
                  <a:srgbClr val="FFFFFF"/>
                </a:solidFill>
                <a:prstDash val="solid"/>
                <a:miter lim="800000"/>
              </a:ln>
              <a:effectLst/>
            </p:spPr>
            <p:txBody>
              <a:bodyPr lIns="91440" tIns="91440" rIns="91440" bIns="91440" rtlCol="0" anchor="t" anchorCtr="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11F5B"/>
                    </a:solidFill>
                    <a:effectLst/>
                    <a:uLnTx/>
                    <a:uFillTx/>
                    <a:latin typeface="Franklin Gothic Book"/>
                  </a:rPr>
                  <a:t>The Procurement Transformation seeks to advance the overall procurement function to bring efficiencies into how the University sources, buys, and pays for products, services, travel, and other expenses.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1" u="none" strike="noStrike" kern="0" cap="none" spc="0" normalizeH="0" baseline="0" noProof="0" dirty="0">
                  <a:ln>
                    <a:noFill/>
                  </a:ln>
                  <a:solidFill>
                    <a:srgbClr val="011F5B"/>
                  </a:solidFill>
                  <a:effectLst/>
                  <a:uLnTx/>
                  <a:uFillTx/>
                  <a:latin typeface="Franklin Gothic Book"/>
                </a:endParaRPr>
              </a:p>
            </p:txBody>
          </p:sp>
        </p:grpSp>
        <p:grpSp>
          <p:nvGrpSpPr>
            <p:cNvPr id="28" name="Group 27">
              <a:extLst>
                <a:ext uri="{FF2B5EF4-FFF2-40B4-BE49-F238E27FC236}">
                  <a16:creationId xmlns:a16="http://schemas.microsoft.com/office/drawing/2014/main" id="{C58EF03D-C1C9-C2BC-E19E-88664F13C14C}"/>
                </a:ext>
              </a:extLst>
            </p:cNvPr>
            <p:cNvGrpSpPr/>
            <p:nvPr/>
          </p:nvGrpSpPr>
          <p:grpSpPr>
            <a:xfrm>
              <a:off x="9067800" y="2820238"/>
              <a:ext cx="2286000" cy="2856012"/>
              <a:chOff x="9097653" y="2820238"/>
              <a:chExt cx="2468880" cy="2856012"/>
            </a:xfrm>
          </p:grpSpPr>
          <p:sp>
            <p:nvSpPr>
              <p:cNvPr id="29" name="Rectangle 28">
                <a:extLst>
                  <a:ext uri="{FF2B5EF4-FFF2-40B4-BE49-F238E27FC236}">
                    <a16:creationId xmlns:a16="http://schemas.microsoft.com/office/drawing/2014/main" id="{6B01C4D1-7AE3-4AA9-BEC0-DF5C6A1B8493}"/>
                  </a:ext>
                </a:extLst>
              </p:cNvPr>
              <p:cNvSpPr/>
              <p:nvPr/>
            </p:nvSpPr>
            <p:spPr>
              <a:xfrm>
                <a:off x="9097653" y="2820238"/>
                <a:ext cx="2468880" cy="1027990"/>
              </a:xfrm>
              <a:prstGeom prst="rect">
                <a:avLst/>
              </a:prstGeom>
              <a:solidFill>
                <a:srgbClr val="011F5B"/>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prstClr val="white"/>
                    </a:solidFill>
                    <a:effectLst/>
                    <a:uLnTx/>
                    <a:uFillTx/>
                    <a:latin typeface="Franklin Gothic Book"/>
                  </a:rPr>
                  <a:t>Payroll</a:t>
                </a:r>
              </a:p>
            </p:txBody>
          </p:sp>
          <p:sp>
            <p:nvSpPr>
              <p:cNvPr id="30" name="Rectangle 29">
                <a:extLst>
                  <a:ext uri="{FF2B5EF4-FFF2-40B4-BE49-F238E27FC236}">
                    <a16:creationId xmlns:a16="http://schemas.microsoft.com/office/drawing/2014/main" id="{292608B1-F031-9633-3CF5-20442C6D727F}"/>
                  </a:ext>
                </a:extLst>
              </p:cNvPr>
              <p:cNvSpPr/>
              <p:nvPr/>
            </p:nvSpPr>
            <p:spPr>
              <a:xfrm>
                <a:off x="9097653" y="3836196"/>
                <a:ext cx="2468880" cy="1840054"/>
              </a:xfrm>
              <a:prstGeom prst="rect">
                <a:avLst/>
              </a:prstGeom>
              <a:solidFill>
                <a:srgbClr val="FFFFFF"/>
              </a:solidFill>
              <a:ln w="12700" cap="flat" cmpd="sng" algn="ctr">
                <a:solidFill>
                  <a:srgbClr val="FFFFFF"/>
                </a:solidFill>
                <a:prstDash val="solid"/>
                <a:miter lim="800000"/>
              </a:ln>
              <a:effectLst/>
            </p:spPr>
            <p:txBody>
              <a:bodyPr lIns="91440" tIns="91440" rIns="91440" bIns="91440" rtlCol="0" anchor="t" anchorCtr="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11F5B"/>
                    </a:solidFill>
                    <a:effectLst/>
                    <a:uLnTx/>
                    <a:uFillTx/>
                    <a:latin typeface="Franklin Gothic Book"/>
                  </a:rPr>
                  <a:t>The Payroll initiative seeks to reduce errors and improve accuracy through updated processes, technology enhancements, and improved monitoring and controls.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1" u="none" strike="noStrike" kern="0" cap="none" spc="0" normalizeH="0" baseline="0" noProof="0" dirty="0">
                  <a:ln>
                    <a:noFill/>
                  </a:ln>
                  <a:solidFill>
                    <a:srgbClr val="011F5B"/>
                  </a:solidFill>
                  <a:effectLst/>
                  <a:uLnTx/>
                  <a:uFillTx/>
                  <a:latin typeface="Franklin Gothic Book"/>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1" u="none" strike="noStrike" kern="0" cap="none" spc="0" normalizeH="0" baseline="0" noProof="0" dirty="0">
                  <a:ln>
                    <a:noFill/>
                  </a:ln>
                  <a:solidFill>
                    <a:srgbClr val="011F5B"/>
                  </a:solidFill>
                  <a:effectLst/>
                  <a:uLnTx/>
                  <a:uFillTx/>
                  <a:latin typeface="Franklin Gothic Book"/>
                </a:endParaRPr>
              </a:p>
            </p:txBody>
          </p:sp>
        </p:grpSp>
        <p:grpSp>
          <p:nvGrpSpPr>
            <p:cNvPr id="31" name="Group 30">
              <a:extLst>
                <a:ext uri="{FF2B5EF4-FFF2-40B4-BE49-F238E27FC236}">
                  <a16:creationId xmlns:a16="http://schemas.microsoft.com/office/drawing/2014/main" id="{48A5E8B4-3AF5-156F-1A11-78C905BADF66}"/>
                </a:ext>
              </a:extLst>
            </p:cNvPr>
            <p:cNvGrpSpPr/>
            <p:nvPr/>
          </p:nvGrpSpPr>
          <p:grpSpPr>
            <a:xfrm>
              <a:off x="6368835" y="2820238"/>
              <a:ext cx="2286000" cy="3228554"/>
              <a:chOff x="6273591" y="2820238"/>
              <a:chExt cx="2468880" cy="3228554"/>
            </a:xfrm>
          </p:grpSpPr>
          <p:sp>
            <p:nvSpPr>
              <p:cNvPr id="32" name="Rectangle 31">
                <a:extLst>
                  <a:ext uri="{FF2B5EF4-FFF2-40B4-BE49-F238E27FC236}">
                    <a16:creationId xmlns:a16="http://schemas.microsoft.com/office/drawing/2014/main" id="{F6E943E8-FEB4-4922-3F9E-D637F680CBC0}"/>
                  </a:ext>
                </a:extLst>
              </p:cNvPr>
              <p:cNvSpPr/>
              <p:nvPr/>
            </p:nvSpPr>
            <p:spPr>
              <a:xfrm>
                <a:off x="6273591" y="2820238"/>
                <a:ext cx="2468880" cy="1027990"/>
              </a:xfrm>
              <a:prstGeom prst="rect">
                <a:avLst/>
              </a:prstGeom>
              <a:solidFill>
                <a:srgbClr val="011F5B"/>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prstClr val="white"/>
                    </a:solidFill>
                    <a:effectLst/>
                    <a:uLnTx/>
                    <a:uFillTx/>
                    <a:latin typeface="Franklin Gothic Book"/>
                  </a:rPr>
                  <a:t>Research Services/ PennERA</a:t>
                </a:r>
              </a:p>
            </p:txBody>
          </p:sp>
          <p:sp>
            <p:nvSpPr>
              <p:cNvPr id="33" name="Rectangle 32">
                <a:extLst>
                  <a:ext uri="{FF2B5EF4-FFF2-40B4-BE49-F238E27FC236}">
                    <a16:creationId xmlns:a16="http://schemas.microsoft.com/office/drawing/2014/main" id="{635D48D3-396D-692E-C08B-34B201688EB1}"/>
                  </a:ext>
                </a:extLst>
              </p:cNvPr>
              <p:cNvSpPr/>
              <p:nvPr/>
            </p:nvSpPr>
            <p:spPr>
              <a:xfrm>
                <a:off x="6273591" y="3836196"/>
                <a:ext cx="2468880" cy="2212596"/>
              </a:xfrm>
              <a:prstGeom prst="rect">
                <a:avLst/>
              </a:prstGeom>
              <a:solidFill>
                <a:srgbClr val="FFFFFF"/>
              </a:solidFill>
              <a:ln w="12700" cap="flat" cmpd="sng" algn="ctr">
                <a:solidFill>
                  <a:srgbClr val="FFFFFF"/>
                </a:solidFill>
                <a:prstDash val="solid"/>
                <a:miter lim="800000"/>
              </a:ln>
              <a:effectLst/>
            </p:spPr>
            <p:txBody>
              <a:bodyPr lIns="91440" tIns="91440" rIns="91440" bIns="91440" rtlCol="0" anchor="t" anchorCtr="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11F5B"/>
                    </a:solidFill>
                    <a:effectLst/>
                    <a:uLnTx/>
                    <a:uFillTx/>
                    <a:latin typeface="Franklin Gothic Book"/>
                  </a:rPr>
                  <a:t>Evaluation of options for upgrading Penn’s research lifecycle management system, focusing on the complete grant lifecycle, in partnership with the Sr. Vice Provost for Research.</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1" u="none" strike="noStrike" kern="0" cap="none" spc="0" normalizeH="0" baseline="0" noProof="0" dirty="0">
                  <a:ln>
                    <a:noFill/>
                  </a:ln>
                  <a:solidFill>
                    <a:srgbClr val="011F5B"/>
                  </a:solidFill>
                  <a:effectLst/>
                  <a:uLnTx/>
                  <a:uFillTx/>
                  <a:latin typeface="Franklin Gothic Book"/>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1" u="none" strike="noStrike" kern="0" cap="none" spc="0" normalizeH="0" baseline="0" noProof="0" dirty="0">
                  <a:ln>
                    <a:noFill/>
                  </a:ln>
                  <a:solidFill>
                    <a:srgbClr val="011F5B"/>
                  </a:solidFill>
                  <a:effectLst/>
                  <a:uLnTx/>
                  <a:uFillTx/>
                  <a:latin typeface="Franklin Gothic Book"/>
                </a:endParaRPr>
              </a:p>
            </p:txBody>
          </p:sp>
        </p:grpSp>
      </p:grpSp>
      <p:cxnSp>
        <p:nvCxnSpPr>
          <p:cNvPr id="35" name="Straight Connector 34">
            <a:extLst>
              <a:ext uri="{FF2B5EF4-FFF2-40B4-BE49-F238E27FC236}">
                <a16:creationId xmlns:a16="http://schemas.microsoft.com/office/drawing/2014/main" id="{E576B40F-1A01-4706-63F6-68D14E2A36B4}"/>
              </a:ext>
            </a:extLst>
          </p:cNvPr>
          <p:cNvCxnSpPr>
            <a:cxnSpLocks/>
          </p:cNvCxnSpPr>
          <p:nvPr/>
        </p:nvCxnSpPr>
        <p:spPr>
          <a:xfrm>
            <a:off x="258034" y="956915"/>
            <a:ext cx="132588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7049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E11CD0-7F61-1E08-F1FF-4057AFBB89AA}"/>
            </a:ext>
          </a:extLst>
        </p:cNvPr>
        <p:cNvGrpSpPr/>
        <p:nvPr/>
      </p:nvGrpSpPr>
      <p:grpSpPr>
        <a:xfrm>
          <a:off x="0" y="0"/>
          <a:ext cx="0" cy="0"/>
          <a:chOff x="0" y="0"/>
          <a:chExt cx="0" cy="0"/>
        </a:xfrm>
      </p:grpSpPr>
      <p:pic>
        <p:nvPicPr>
          <p:cNvPr id="15" name="Picture 14">
            <a:extLst>
              <a:ext uri="{FF2B5EF4-FFF2-40B4-BE49-F238E27FC236}">
                <a16:creationId xmlns:a16="http://schemas.microsoft.com/office/drawing/2014/main" id="{10F2B643-974E-F55D-5C6C-CD5C765CA0D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7052" y="420386"/>
            <a:ext cx="1303381" cy="429579"/>
          </a:xfrm>
          <a:prstGeom prst="rect">
            <a:avLst/>
          </a:prstGeom>
          <a:noFill/>
          <a:ln>
            <a:noFill/>
          </a:ln>
          <a:effectLst/>
        </p:spPr>
      </p:pic>
      <p:sp>
        <p:nvSpPr>
          <p:cNvPr id="2" name="TextBox 1">
            <a:extLst>
              <a:ext uri="{FF2B5EF4-FFF2-40B4-BE49-F238E27FC236}">
                <a16:creationId xmlns:a16="http://schemas.microsoft.com/office/drawing/2014/main" id="{CA1C7B98-3F03-ED0E-B9DA-4879EB17595E}"/>
              </a:ext>
            </a:extLst>
          </p:cNvPr>
          <p:cNvSpPr txBox="1"/>
          <p:nvPr/>
        </p:nvSpPr>
        <p:spPr>
          <a:xfrm>
            <a:off x="3447980" y="446243"/>
            <a:ext cx="6921640" cy="477054"/>
          </a:xfrm>
          <a:prstGeom prst="rect">
            <a:avLst/>
          </a:prstGeom>
          <a:noFill/>
        </p:spPr>
        <p:txBody>
          <a:bodyPr wrap="square" rtlCol="0">
            <a:spAutoFit/>
          </a:bodyPr>
          <a:lstStyle/>
          <a:p>
            <a:pPr algn="ctr"/>
            <a:r>
              <a:rPr lang="en-US" sz="2500" dirty="0">
                <a:latin typeface="Franklin Gothic Demi" panose="020B0703020102020204" pitchFamily="34" charset="0"/>
              </a:rPr>
              <a:t>Completing the Picture</a:t>
            </a:r>
          </a:p>
        </p:txBody>
      </p:sp>
      <p:sp>
        <p:nvSpPr>
          <p:cNvPr id="3" name="Slide Number Placeholder 7">
            <a:extLst>
              <a:ext uri="{FF2B5EF4-FFF2-40B4-BE49-F238E27FC236}">
                <a16:creationId xmlns:a16="http://schemas.microsoft.com/office/drawing/2014/main" id="{F1F47803-C9BA-65FB-508F-95426408D31E}"/>
              </a:ext>
            </a:extLst>
          </p:cNvPr>
          <p:cNvSpPr>
            <a:spLocks noGrp="1"/>
          </p:cNvSpPr>
          <p:nvPr>
            <p:ph type="sldNum" sz="quarter" idx="12"/>
          </p:nvPr>
        </p:nvSpPr>
        <p:spPr>
          <a:xfrm>
            <a:off x="11278194" y="7247800"/>
            <a:ext cx="2220588" cy="172176"/>
          </a:xfrm>
        </p:spPr>
        <p:txBody>
          <a:bodyPr/>
          <a:lstStyle/>
          <a:p>
            <a:fld id="{488E2087-C00D-4178-B7D4-284123581060}" type="slidenum">
              <a:rPr lang="en-US" sz="1100" smtClean="0">
                <a:latin typeface="Franklin Gothic Demi" panose="020B0703020102020204" pitchFamily="34" charset="0"/>
              </a:rPr>
              <a:t>3</a:t>
            </a:fld>
            <a:endParaRPr lang="en-US" sz="1100" dirty="0">
              <a:latin typeface="Franklin Gothic Demi" panose="020B0703020102020204" pitchFamily="34" charset="0"/>
            </a:endParaRPr>
          </a:p>
        </p:txBody>
      </p:sp>
      <p:cxnSp>
        <p:nvCxnSpPr>
          <p:cNvPr id="5" name="Straight Connector 4">
            <a:extLst>
              <a:ext uri="{FF2B5EF4-FFF2-40B4-BE49-F238E27FC236}">
                <a16:creationId xmlns:a16="http://schemas.microsoft.com/office/drawing/2014/main" id="{5706BC7C-BD84-75E0-81DB-011D9E9B8ED5}"/>
              </a:ext>
            </a:extLst>
          </p:cNvPr>
          <p:cNvCxnSpPr>
            <a:cxnSpLocks/>
          </p:cNvCxnSpPr>
          <p:nvPr/>
        </p:nvCxnSpPr>
        <p:spPr>
          <a:xfrm>
            <a:off x="253120" y="7114080"/>
            <a:ext cx="132588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A25209A3-4EF2-5C4C-1287-5479071405F0}"/>
              </a:ext>
            </a:extLst>
          </p:cNvPr>
          <p:cNvCxnSpPr>
            <a:cxnSpLocks/>
          </p:cNvCxnSpPr>
          <p:nvPr/>
        </p:nvCxnSpPr>
        <p:spPr>
          <a:xfrm>
            <a:off x="258034" y="956915"/>
            <a:ext cx="132588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6B8F3F8F-27B1-A3B3-E476-87658911BCA0}"/>
              </a:ext>
            </a:extLst>
          </p:cNvPr>
          <p:cNvSpPr txBox="1">
            <a:spLocks/>
          </p:cNvSpPr>
          <p:nvPr/>
        </p:nvSpPr>
        <p:spPr>
          <a:xfrm>
            <a:off x="1762125" y="1606517"/>
            <a:ext cx="10382250" cy="814387"/>
          </a:xfrm>
          <a:prstGeom prst="rect">
            <a:avLst/>
          </a:prstGeom>
          <a:solidFill>
            <a:srgbClr val="011F5B"/>
          </a:solidFill>
          <a:ln w="12700">
            <a:solidFill>
              <a:srgbClr val="011131"/>
            </a:solidFill>
          </a:ln>
          <a:effectLst>
            <a:outerShdw blurRad="50800" dist="38100" dir="5400000" algn="t" rotWithShape="0">
              <a:prstClr val="black">
                <a:alpha val="40000"/>
              </a:prstClr>
            </a:outerShdw>
          </a:effectLst>
        </p:spPr>
        <p:txBody>
          <a:bodyPr vert="horz" lIns="91440" tIns="91440" rIns="91440" bIns="9144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a:ln>
                  <a:noFill/>
                </a:ln>
                <a:solidFill>
                  <a:srgbClr val="FFFFFF"/>
                </a:solidFill>
                <a:effectLst/>
                <a:uLnTx/>
                <a:uFillTx/>
                <a:latin typeface="Franklin Gothic Book"/>
                <a:ea typeface="+mn-ea"/>
                <a:cs typeface="+mn-cs"/>
              </a:rPr>
              <a:t>Building on the qualitative feedback and quantitative data points collected, the Higher Education Administrative Activity Study (HAAS) will provide input to both Central and Schools/Centers on: </a:t>
            </a:r>
            <a:endParaRPr kumimoji="0" lang="en-US" sz="1800" b="1" i="0" u="none" strike="noStrike" kern="1200" cap="none" spc="0" normalizeH="0" baseline="0" noProof="0" dirty="0">
              <a:ln>
                <a:noFill/>
              </a:ln>
              <a:solidFill>
                <a:srgbClr val="FFFFFF"/>
              </a:solidFill>
              <a:effectLst/>
              <a:uLnTx/>
              <a:uFillTx/>
              <a:latin typeface="Franklin Gothic Book"/>
              <a:ea typeface="+mn-ea"/>
              <a:cs typeface="+mn-cs"/>
            </a:endParaRPr>
          </a:p>
        </p:txBody>
      </p:sp>
      <p:grpSp>
        <p:nvGrpSpPr>
          <p:cNvPr id="13" name="Group 12">
            <a:extLst>
              <a:ext uri="{FF2B5EF4-FFF2-40B4-BE49-F238E27FC236}">
                <a16:creationId xmlns:a16="http://schemas.microsoft.com/office/drawing/2014/main" id="{1656D23C-17D6-7849-6DD3-04CF3DCA1123}"/>
              </a:ext>
            </a:extLst>
          </p:cNvPr>
          <p:cNvGrpSpPr/>
          <p:nvPr/>
        </p:nvGrpSpPr>
        <p:grpSpPr>
          <a:xfrm>
            <a:off x="8556028" y="3122644"/>
            <a:ext cx="2048256" cy="3132786"/>
            <a:chOff x="5288494" y="3136965"/>
            <a:chExt cx="2048256" cy="3132786"/>
          </a:xfrm>
        </p:grpSpPr>
        <p:sp>
          <p:nvSpPr>
            <p:cNvPr id="14" name="Oval 13">
              <a:extLst>
                <a:ext uri="{FF2B5EF4-FFF2-40B4-BE49-F238E27FC236}">
                  <a16:creationId xmlns:a16="http://schemas.microsoft.com/office/drawing/2014/main" id="{C65DB607-2477-8DFD-4927-1F03632AA693}"/>
                </a:ext>
              </a:extLst>
            </p:cNvPr>
            <p:cNvSpPr/>
            <p:nvPr/>
          </p:nvSpPr>
          <p:spPr>
            <a:xfrm>
              <a:off x="5719290" y="3136965"/>
              <a:ext cx="1186665" cy="1188720"/>
            </a:xfrm>
            <a:prstGeom prst="ellipse">
              <a:avLst/>
            </a:prstGeom>
            <a:solidFill>
              <a:srgbClr val="A9D4DB">
                <a:lumMod val="20000"/>
                <a:lumOff val="80000"/>
              </a:srgbClr>
            </a:solidFill>
            <a:ln w="12700" cap="flat" cmpd="sng" algn="ctr">
              <a:solidFill>
                <a:srgbClr val="A9D4DB"/>
              </a:solidFill>
              <a:prstDash val="solid"/>
              <a:miter lim="800000"/>
            </a:ln>
            <a:effectLst>
              <a:outerShdw blurRad="76200" dir="18900000" sy="23000" kx="-1200000" algn="b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Franklin Gothic Demi"/>
                <a:ea typeface="+mn-ea"/>
                <a:cs typeface="+mn-cs"/>
              </a:endParaRPr>
            </a:p>
          </p:txBody>
        </p:sp>
        <p:sp>
          <p:nvSpPr>
            <p:cNvPr id="16" name="TextBox 15">
              <a:extLst>
                <a:ext uri="{FF2B5EF4-FFF2-40B4-BE49-F238E27FC236}">
                  <a16:creationId xmlns:a16="http://schemas.microsoft.com/office/drawing/2014/main" id="{9E4E7D8B-DF92-9C50-8439-7696FD663797}"/>
                </a:ext>
              </a:extLst>
            </p:cNvPr>
            <p:cNvSpPr txBox="1"/>
            <p:nvPr/>
          </p:nvSpPr>
          <p:spPr>
            <a:xfrm>
              <a:off x="5398222" y="4884756"/>
              <a:ext cx="1828800" cy="1384995"/>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Franklin Gothic Book"/>
                </a:rPr>
                <a:t>What are the </a:t>
              </a:r>
              <a:r>
                <a:rPr kumimoji="0" lang="en-US" sz="1400" b="1" i="0" u="none" strike="noStrike" kern="0" cap="none" spc="0" normalizeH="0" baseline="0" noProof="0" dirty="0">
                  <a:ln>
                    <a:noFill/>
                  </a:ln>
                  <a:solidFill>
                    <a:srgbClr val="000000"/>
                  </a:solidFill>
                  <a:effectLst/>
                  <a:uLnTx/>
                  <a:uFillTx/>
                  <a:latin typeface="Franklin Gothic Book"/>
                </a:rPr>
                <a:t>titles</a:t>
              </a:r>
              <a:r>
                <a:rPr kumimoji="0" lang="en-US" sz="1400" b="0" i="0" u="none" strike="noStrike" kern="0" cap="none" spc="0" normalizeH="0" baseline="0" noProof="0" dirty="0">
                  <a:ln>
                    <a:noFill/>
                  </a:ln>
                  <a:solidFill>
                    <a:srgbClr val="000000"/>
                  </a:solidFill>
                  <a:effectLst/>
                  <a:uLnTx/>
                  <a:uFillTx/>
                  <a:latin typeface="Franklin Gothic Book"/>
                </a:rPr>
                <a:t> &amp; </a:t>
              </a:r>
              <a:r>
                <a:rPr kumimoji="0" lang="en-US" sz="1400" b="1" i="0" u="none" strike="noStrike" kern="0" cap="none" spc="0" normalizeH="0" baseline="0" noProof="0" dirty="0">
                  <a:ln>
                    <a:noFill/>
                  </a:ln>
                  <a:solidFill>
                    <a:srgbClr val="000000"/>
                  </a:solidFill>
                  <a:effectLst/>
                  <a:uLnTx/>
                  <a:uFillTx/>
                  <a:latin typeface="Franklin Gothic Book"/>
                </a:rPr>
                <a:t>roles</a:t>
              </a:r>
              <a:r>
                <a:rPr kumimoji="0" lang="en-US" sz="1400" b="0" i="0" u="none" strike="noStrike" kern="0" cap="none" spc="0" normalizeH="0" baseline="0" noProof="0" dirty="0">
                  <a:ln>
                    <a:noFill/>
                  </a:ln>
                  <a:solidFill>
                    <a:srgbClr val="000000"/>
                  </a:solidFill>
                  <a:effectLst/>
                  <a:uLnTx/>
                  <a:uFillTx/>
                  <a:latin typeface="Franklin Gothic Book"/>
                </a:rPr>
                <a:t> that support these administrative activities? Are they </a:t>
              </a:r>
              <a:r>
                <a:rPr kumimoji="0" lang="en-US" sz="1400" b="1" i="0" u="none" strike="noStrike" kern="0" cap="none" spc="0" normalizeH="0" baseline="0" noProof="0" dirty="0">
                  <a:ln>
                    <a:noFill/>
                  </a:ln>
                  <a:solidFill>
                    <a:srgbClr val="000000"/>
                  </a:solidFill>
                  <a:effectLst/>
                  <a:uLnTx/>
                  <a:uFillTx/>
                  <a:latin typeface="Franklin Gothic Book"/>
                </a:rPr>
                <a:t>generalists or specialists</a:t>
              </a:r>
              <a:r>
                <a:rPr kumimoji="0" lang="en-US" sz="1400" b="0" i="0" u="none" strike="noStrike" kern="0" cap="none" spc="0" normalizeH="0" baseline="0" noProof="0" dirty="0">
                  <a:ln>
                    <a:noFill/>
                  </a:ln>
                  <a:solidFill>
                    <a:srgbClr val="000000"/>
                  </a:solidFill>
                  <a:effectLst/>
                  <a:uLnTx/>
                  <a:uFillTx/>
                  <a:latin typeface="Franklin Gothic Book"/>
                </a:rPr>
                <a:t>?</a:t>
              </a:r>
            </a:p>
          </p:txBody>
        </p:sp>
        <p:sp>
          <p:nvSpPr>
            <p:cNvPr id="17" name="TextBox 16">
              <a:extLst>
                <a:ext uri="{FF2B5EF4-FFF2-40B4-BE49-F238E27FC236}">
                  <a16:creationId xmlns:a16="http://schemas.microsoft.com/office/drawing/2014/main" id="{F95CB299-7C02-423C-AA59-75C30DEFB62D}"/>
                </a:ext>
              </a:extLst>
            </p:cNvPr>
            <p:cNvSpPr txBox="1"/>
            <p:nvPr/>
          </p:nvSpPr>
          <p:spPr>
            <a:xfrm>
              <a:off x="5288494" y="4373745"/>
              <a:ext cx="2048256" cy="338554"/>
            </a:xfrm>
            <a:prstGeom prst="rect">
              <a:avLst/>
            </a:prstGeom>
            <a:noFill/>
          </p:spPr>
          <p:txBody>
            <a:bodyPr wrap="square" tIns="91440" bIns="9144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Franklin Gothic Demi"/>
                </a:rPr>
                <a:t>Role Portfolio</a:t>
              </a:r>
            </a:p>
          </p:txBody>
        </p:sp>
        <p:pic>
          <p:nvPicPr>
            <p:cNvPr id="18" name="Graphic 17">
              <a:extLst>
                <a:ext uri="{FF2B5EF4-FFF2-40B4-BE49-F238E27FC236}">
                  <a16:creationId xmlns:a16="http://schemas.microsoft.com/office/drawing/2014/main" id="{8EAB6045-40C7-F315-08B1-22014020168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995122" y="3413825"/>
              <a:ext cx="635000" cy="635000"/>
            </a:xfrm>
            <a:prstGeom prst="rect">
              <a:avLst/>
            </a:prstGeom>
          </p:spPr>
        </p:pic>
      </p:grpSp>
      <p:grpSp>
        <p:nvGrpSpPr>
          <p:cNvPr id="19" name="Group 18">
            <a:extLst>
              <a:ext uri="{FF2B5EF4-FFF2-40B4-BE49-F238E27FC236}">
                <a16:creationId xmlns:a16="http://schemas.microsoft.com/office/drawing/2014/main" id="{0D6F6DEC-FF8A-A9F4-1652-115837998C6E}"/>
              </a:ext>
            </a:extLst>
          </p:cNvPr>
          <p:cNvGrpSpPr/>
          <p:nvPr/>
        </p:nvGrpSpPr>
        <p:grpSpPr>
          <a:xfrm>
            <a:off x="3303140" y="3122644"/>
            <a:ext cx="2048256" cy="3132786"/>
            <a:chOff x="510214" y="3136965"/>
            <a:chExt cx="2048256" cy="3132786"/>
          </a:xfrm>
        </p:grpSpPr>
        <p:sp>
          <p:nvSpPr>
            <p:cNvPr id="20" name="TextBox 19">
              <a:extLst>
                <a:ext uri="{FF2B5EF4-FFF2-40B4-BE49-F238E27FC236}">
                  <a16:creationId xmlns:a16="http://schemas.microsoft.com/office/drawing/2014/main" id="{1FA55146-D8BD-BB31-0163-4E892C072E04}"/>
                </a:ext>
              </a:extLst>
            </p:cNvPr>
            <p:cNvSpPr txBox="1"/>
            <p:nvPr/>
          </p:nvSpPr>
          <p:spPr>
            <a:xfrm>
              <a:off x="619942" y="4884756"/>
              <a:ext cx="1828800" cy="1384995"/>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Franklin Gothic Book"/>
                </a:rPr>
                <a:t>How many </a:t>
              </a:r>
              <a:r>
                <a:rPr kumimoji="0" lang="en-US" sz="1400" b="1" i="0" u="none" strike="noStrike" kern="0" cap="none" spc="0" normalizeH="0" baseline="0" noProof="0" dirty="0">
                  <a:ln>
                    <a:noFill/>
                  </a:ln>
                  <a:solidFill>
                    <a:srgbClr val="000000"/>
                  </a:solidFill>
                  <a:effectLst/>
                  <a:uLnTx/>
                  <a:uFillTx/>
                  <a:latin typeface="Franklin Gothic Book"/>
                </a:rPr>
                <a:t>people</a:t>
              </a:r>
              <a:r>
                <a:rPr kumimoji="0" lang="en-US" sz="1400" b="0" i="0" u="none" strike="noStrike" kern="0" cap="none" spc="0" normalizeH="0" baseline="0" noProof="0" dirty="0">
                  <a:ln>
                    <a:noFill/>
                  </a:ln>
                  <a:solidFill>
                    <a:srgbClr val="000000"/>
                  </a:solidFill>
                  <a:effectLst/>
                  <a:uLnTx/>
                  <a:uFillTx/>
                  <a:latin typeface="Franklin Gothic Book"/>
                </a:rPr>
                <a:t> and </a:t>
              </a:r>
              <a:r>
                <a:rPr kumimoji="0" lang="en-US" sz="1400" b="1" i="0" u="none" strike="noStrike" kern="0" cap="none" spc="0" normalizeH="0" baseline="0" noProof="0" dirty="0">
                  <a:ln>
                    <a:noFill/>
                  </a:ln>
                  <a:solidFill>
                    <a:srgbClr val="000000"/>
                  </a:solidFill>
                  <a:effectLst/>
                  <a:uLnTx/>
                  <a:uFillTx/>
                  <a:latin typeface="Franklin Gothic Book"/>
                </a:rPr>
                <a:t>hours</a:t>
              </a:r>
              <a:r>
                <a:rPr kumimoji="0" lang="en-US" sz="1400" b="0" i="0" u="none" strike="noStrike" kern="0" cap="none" spc="0" normalizeH="0" baseline="0" noProof="0" dirty="0">
                  <a:ln>
                    <a:noFill/>
                  </a:ln>
                  <a:solidFill>
                    <a:srgbClr val="000000"/>
                  </a:solidFill>
                  <a:effectLst/>
                  <a:uLnTx/>
                  <a:uFillTx/>
                  <a:latin typeface="Franklin Gothic Book"/>
                </a:rPr>
                <a:t> does it take to complete specific administrative activities today?</a:t>
              </a:r>
            </a:p>
          </p:txBody>
        </p:sp>
        <p:sp>
          <p:nvSpPr>
            <p:cNvPr id="21" name="Oval 20">
              <a:extLst>
                <a:ext uri="{FF2B5EF4-FFF2-40B4-BE49-F238E27FC236}">
                  <a16:creationId xmlns:a16="http://schemas.microsoft.com/office/drawing/2014/main" id="{DD9BA122-375B-E58A-DEEB-4993F780C569}"/>
                </a:ext>
              </a:extLst>
            </p:cNvPr>
            <p:cNvSpPr/>
            <p:nvPr/>
          </p:nvSpPr>
          <p:spPr>
            <a:xfrm>
              <a:off x="941010" y="3136965"/>
              <a:ext cx="1186665" cy="1188720"/>
            </a:xfrm>
            <a:prstGeom prst="ellipse">
              <a:avLst/>
            </a:prstGeom>
            <a:solidFill>
              <a:srgbClr val="A9D4DB">
                <a:lumMod val="20000"/>
                <a:lumOff val="80000"/>
              </a:srgbClr>
            </a:solidFill>
            <a:ln w="12700" cap="flat" cmpd="sng" algn="ctr">
              <a:solidFill>
                <a:srgbClr val="A9D4DB"/>
              </a:solidFill>
              <a:prstDash val="solid"/>
              <a:miter lim="800000"/>
            </a:ln>
            <a:effectLst>
              <a:outerShdw blurRad="76200" dir="18900000" sy="23000" kx="-1200000" algn="b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Franklin Gothic Demi"/>
                <a:ea typeface="+mn-ea"/>
                <a:cs typeface="+mn-cs"/>
              </a:endParaRPr>
            </a:p>
          </p:txBody>
        </p:sp>
        <p:sp>
          <p:nvSpPr>
            <p:cNvPr id="22" name="TextBox 21">
              <a:extLst>
                <a:ext uri="{FF2B5EF4-FFF2-40B4-BE49-F238E27FC236}">
                  <a16:creationId xmlns:a16="http://schemas.microsoft.com/office/drawing/2014/main" id="{62472FB9-1773-2AC4-1CFC-9199E17F2D90}"/>
                </a:ext>
              </a:extLst>
            </p:cNvPr>
            <p:cNvSpPr txBox="1"/>
            <p:nvPr/>
          </p:nvSpPr>
          <p:spPr>
            <a:xfrm>
              <a:off x="510214" y="4373745"/>
              <a:ext cx="2048256" cy="338554"/>
            </a:xfrm>
            <a:prstGeom prst="rect">
              <a:avLst/>
            </a:prstGeom>
            <a:noFill/>
          </p:spPr>
          <p:txBody>
            <a:bodyPr wrap="square" tIns="91440" bIns="9144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Franklin Gothic Demi"/>
                </a:rPr>
                <a:t>Level of Effort</a:t>
              </a:r>
            </a:p>
          </p:txBody>
        </p:sp>
        <p:pic>
          <p:nvPicPr>
            <p:cNvPr id="45" name="Graphic 44">
              <a:extLst>
                <a:ext uri="{FF2B5EF4-FFF2-40B4-BE49-F238E27FC236}">
                  <a16:creationId xmlns:a16="http://schemas.microsoft.com/office/drawing/2014/main" id="{B9C0183F-3EDA-BFB7-6A6F-B58FF98E310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214302" y="3411285"/>
              <a:ext cx="640080" cy="640080"/>
            </a:xfrm>
            <a:prstGeom prst="rect">
              <a:avLst/>
            </a:prstGeom>
          </p:spPr>
        </p:pic>
      </p:grpSp>
      <p:grpSp>
        <p:nvGrpSpPr>
          <p:cNvPr id="46" name="Group 45">
            <a:extLst>
              <a:ext uri="{FF2B5EF4-FFF2-40B4-BE49-F238E27FC236}">
                <a16:creationId xmlns:a16="http://schemas.microsoft.com/office/drawing/2014/main" id="{28BFCA70-65F9-A33B-585F-D1485DEEDDC4}"/>
              </a:ext>
            </a:extLst>
          </p:cNvPr>
          <p:cNvGrpSpPr/>
          <p:nvPr/>
        </p:nvGrpSpPr>
        <p:grpSpPr>
          <a:xfrm>
            <a:off x="5929584" y="3122644"/>
            <a:ext cx="2048256" cy="3132786"/>
            <a:chOff x="2899354" y="3136965"/>
            <a:chExt cx="2048256" cy="3132786"/>
          </a:xfrm>
        </p:grpSpPr>
        <p:sp>
          <p:nvSpPr>
            <p:cNvPr id="47" name="Oval 46">
              <a:extLst>
                <a:ext uri="{FF2B5EF4-FFF2-40B4-BE49-F238E27FC236}">
                  <a16:creationId xmlns:a16="http://schemas.microsoft.com/office/drawing/2014/main" id="{2A4BDF35-03B4-FB58-2161-F8CFFD93581D}"/>
                </a:ext>
              </a:extLst>
            </p:cNvPr>
            <p:cNvSpPr/>
            <p:nvPr/>
          </p:nvSpPr>
          <p:spPr>
            <a:xfrm>
              <a:off x="3330150" y="3136965"/>
              <a:ext cx="1186665" cy="1188720"/>
            </a:xfrm>
            <a:prstGeom prst="ellipse">
              <a:avLst/>
            </a:prstGeom>
            <a:solidFill>
              <a:srgbClr val="A9D4DB">
                <a:lumMod val="20000"/>
                <a:lumOff val="80000"/>
              </a:srgbClr>
            </a:solidFill>
            <a:ln w="12700" cap="flat" cmpd="sng" algn="ctr">
              <a:solidFill>
                <a:srgbClr val="A9D4DB"/>
              </a:solidFill>
              <a:prstDash val="solid"/>
              <a:miter lim="800000"/>
            </a:ln>
            <a:effectLst>
              <a:outerShdw blurRad="76200" dir="18900000" sy="23000" kx="-1200000" algn="b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Franklin Gothic Demi"/>
                <a:ea typeface="+mn-ea"/>
                <a:cs typeface="+mn-cs"/>
              </a:endParaRPr>
            </a:p>
          </p:txBody>
        </p:sp>
        <p:sp>
          <p:nvSpPr>
            <p:cNvPr id="48" name="TextBox 47">
              <a:extLst>
                <a:ext uri="{FF2B5EF4-FFF2-40B4-BE49-F238E27FC236}">
                  <a16:creationId xmlns:a16="http://schemas.microsoft.com/office/drawing/2014/main" id="{B9CCC41A-D3B8-3E69-F6B5-DBF9D22DA787}"/>
                </a:ext>
              </a:extLst>
            </p:cNvPr>
            <p:cNvSpPr txBox="1"/>
            <p:nvPr/>
          </p:nvSpPr>
          <p:spPr>
            <a:xfrm>
              <a:off x="3009082" y="4884756"/>
              <a:ext cx="1828800" cy="1384995"/>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Franklin Gothic Book"/>
                </a:rPr>
                <a:t>How is </a:t>
              </a:r>
              <a:r>
                <a:rPr kumimoji="0" lang="en-US" sz="1400" b="1" i="0" u="none" strike="noStrike" kern="0" cap="none" spc="0" normalizeH="0" baseline="0" noProof="0" dirty="0">
                  <a:ln>
                    <a:noFill/>
                  </a:ln>
                  <a:solidFill>
                    <a:srgbClr val="000000"/>
                  </a:solidFill>
                  <a:effectLst/>
                  <a:uLnTx/>
                  <a:uFillTx/>
                  <a:latin typeface="Franklin Gothic Book"/>
                </a:rPr>
                <a:t>administrative work distributed </a:t>
              </a:r>
              <a:r>
                <a:rPr kumimoji="0" lang="en-US" sz="1400" b="0" i="0" u="none" strike="noStrike" kern="0" cap="none" spc="0" normalizeH="0" baseline="0" noProof="0" dirty="0">
                  <a:ln>
                    <a:noFill/>
                  </a:ln>
                  <a:solidFill>
                    <a:srgbClr val="000000"/>
                  </a:solidFill>
                  <a:effectLst/>
                  <a:uLnTx/>
                  <a:uFillTx/>
                  <a:latin typeface="Franklin Gothic Book"/>
                </a:rPr>
                <a:t>both within and across S/Cs and Central DoF? Where is there duplication?</a:t>
              </a:r>
            </a:p>
          </p:txBody>
        </p:sp>
        <p:sp>
          <p:nvSpPr>
            <p:cNvPr id="49" name="TextBox 48">
              <a:extLst>
                <a:ext uri="{FF2B5EF4-FFF2-40B4-BE49-F238E27FC236}">
                  <a16:creationId xmlns:a16="http://schemas.microsoft.com/office/drawing/2014/main" id="{989647D3-D21D-D261-22DC-E0329AE037CB}"/>
                </a:ext>
              </a:extLst>
            </p:cNvPr>
            <p:cNvSpPr txBox="1"/>
            <p:nvPr/>
          </p:nvSpPr>
          <p:spPr>
            <a:xfrm>
              <a:off x="2899354" y="4373745"/>
              <a:ext cx="2048256" cy="338554"/>
            </a:xfrm>
            <a:prstGeom prst="rect">
              <a:avLst/>
            </a:prstGeom>
            <a:noFill/>
          </p:spPr>
          <p:txBody>
            <a:bodyPr wrap="square" tIns="91440" bIns="9144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a:ln>
                    <a:noFill/>
                  </a:ln>
                  <a:solidFill>
                    <a:srgbClr val="000000"/>
                  </a:solidFill>
                  <a:effectLst/>
                  <a:uLnTx/>
                  <a:uFillTx/>
                  <a:latin typeface="Franklin Gothic Demi"/>
                </a:rPr>
                <a:t>Distribution of Effort</a:t>
              </a:r>
            </a:p>
          </p:txBody>
        </p:sp>
        <p:pic>
          <p:nvPicPr>
            <p:cNvPr id="50" name="Graphic 49">
              <a:extLst>
                <a:ext uri="{FF2B5EF4-FFF2-40B4-BE49-F238E27FC236}">
                  <a16:creationId xmlns:a16="http://schemas.microsoft.com/office/drawing/2014/main" id="{E169A151-EB3F-5C67-153D-D1F1CCB1EE9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557722" y="3365565"/>
              <a:ext cx="731520" cy="731520"/>
            </a:xfrm>
            <a:prstGeom prst="rect">
              <a:avLst/>
            </a:prstGeom>
          </p:spPr>
        </p:pic>
      </p:grpSp>
    </p:spTree>
    <p:extLst>
      <p:ext uri="{BB962C8B-B14F-4D97-AF65-F5344CB8AC3E}">
        <p14:creationId xmlns:p14="http://schemas.microsoft.com/office/powerpoint/2010/main" val="806742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672765-A4C3-9183-5E77-6F44E206354D}"/>
            </a:ext>
          </a:extLst>
        </p:cNvPr>
        <p:cNvGrpSpPr/>
        <p:nvPr/>
      </p:nvGrpSpPr>
      <p:grpSpPr>
        <a:xfrm>
          <a:off x="0" y="0"/>
          <a:ext cx="0" cy="0"/>
          <a:chOff x="0" y="0"/>
          <a:chExt cx="0" cy="0"/>
        </a:xfrm>
      </p:grpSpPr>
      <p:pic>
        <p:nvPicPr>
          <p:cNvPr id="15" name="Picture 14">
            <a:extLst>
              <a:ext uri="{FF2B5EF4-FFF2-40B4-BE49-F238E27FC236}">
                <a16:creationId xmlns:a16="http://schemas.microsoft.com/office/drawing/2014/main" id="{ADEAAE50-3059-C974-1039-341878AD8FC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7052" y="420386"/>
            <a:ext cx="1303381" cy="429579"/>
          </a:xfrm>
          <a:prstGeom prst="rect">
            <a:avLst/>
          </a:prstGeom>
          <a:noFill/>
          <a:ln>
            <a:noFill/>
          </a:ln>
          <a:effectLst/>
        </p:spPr>
      </p:pic>
      <p:sp>
        <p:nvSpPr>
          <p:cNvPr id="2" name="TextBox 1">
            <a:extLst>
              <a:ext uri="{FF2B5EF4-FFF2-40B4-BE49-F238E27FC236}">
                <a16:creationId xmlns:a16="http://schemas.microsoft.com/office/drawing/2014/main" id="{A2FA967E-D324-0C7A-A272-DEDC3A72FAD2}"/>
              </a:ext>
            </a:extLst>
          </p:cNvPr>
          <p:cNvSpPr txBox="1"/>
          <p:nvPr/>
        </p:nvSpPr>
        <p:spPr>
          <a:xfrm>
            <a:off x="3447980" y="446243"/>
            <a:ext cx="6921640" cy="477054"/>
          </a:xfrm>
          <a:prstGeom prst="rect">
            <a:avLst/>
          </a:prstGeom>
          <a:noFill/>
        </p:spPr>
        <p:txBody>
          <a:bodyPr wrap="square" rtlCol="0">
            <a:spAutoFit/>
          </a:bodyPr>
          <a:lstStyle/>
          <a:p>
            <a:pPr algn="ctr"/>
            <a:r>
              <a:rPr lang="en-US" sz="2500" dirty="0">
                <a:latin typeface="Franklin Gothic Demi" panose="020B0703020102020204" pitchFamily="34" charset="0"/>
              </a:rPr>
              <a:t>How Data is Captured with HAAS</a:t>
            </a:r>
          </a:p>
        </p:txBody>
      </p:sp>
      <p:sp>
        <p:nvSpPr>
          <p:cNvPr id="3" name="Slide Number Placeholder 7">
            <a:extLst>
              <a:ext uri="{FF2B5EF4-FFF2-40B4-BE49-F238E27FC236}">
                <a16:creationId xmlns:a16="http://schemas.microsoft.com/office/drawing/2014/main" id="{01287567-2AD9-BB5C-0965-9DE0A499F130}"/>
              </a:ext>
            </a:extLst>
          </p:cNvPr>
          <p:cNvSpPr>
            <a:spLocks noGrp="1"/>
          </p:cNvSpPr>
          <p:nvPr>
            <p:ph type="sldNum" sz="quarter" idx="12"/>
          </p:nvPr>
        </p:nvSpPr>
        <p:spPr>
          <a:xfrm>
            <a:off x="11278194" y="7247800"/>
            <a:ext cx="2220588" cy="172176"/>
          </a:xfrm>
        </p:spPr>
        <p:txBody>
          <a:bodyPr/>
          <a:lstStyle/>
          <a:p>
            <a:fld id="{488E2087-C00D-4178-B7D4-284123581060}" type="slidenum">
              <a:rPr lang="en-US" sz="1100" smtClean="0">
                <a:latin typeface="Franklin Gothic Demi" panose="020B0703020102020204" pitchFamily="34" charset="0"/>
              </a:rPr>
              <a:t>4</a:t>
            </a:fld>
            <a:endParaRPr lang="en-US" sz="1100" dirty="0">
              <a:latin typeface="Franklin Gothic Demi" panose="020B0703020102020204" pitchFamily="34" charset="0"/>
            </a:endParaRPr>
          </a:p>
        </p:txBody>
      </p:sp>
      <p:cxnSp>
        <p:nvCxnSpPr>
          <p:cNvPr id="5" name="Straight Connector 4">
            <a:extLst>
              <a:ext uri="{FF2B5EF4-FFF2-40B4-BE49-F238E27FC236}">
                <a16:creationId xmlns:a16="http://schemas.microsoft.com/office/drawing/2014/main" id="{0CEC1473-0132-CCCA-B02E-5040663F906C}"/>
              </a:ext>
            </a:extLst>
          </p:cNvPr>
          <p:cNvCxnSpPr>
            <a:cxnSpLocks/>
          </p:cNvCxnSpPr>
          <p:nvPr/>
        </p:nvCxnSpPr>
        <p:spPr>
          <a:xfrm>
            <a:off x="253120" y="7114080"/>
            <a:ext cx="132588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EF51693-8224-F8CE-4228-FC8EF3810461}"/>
              </a:ext>
            </a:extLst>
          </p:cNvPr>
          <p:cNvCxnSpPr>
            <a:cxnSpLocks/>
          </p:cNvCxnSpPr>
          <p:nvPr/>
        </p:nvCxnSpPr>
        <p:spPr>
          <a:xfrm>
            <a:off x="258034" y="956915"/>
            <a:ext cx="132588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6BD25951-A639-E33A-7943-F951551E7743}"/>
              </a:ext>
            </a:extLst>
          </p:cNvPr>
          <p:cNvSpPr txBox="1"/>
          <p:nvPr/>
        </p:nvSpPr>
        <p:spPr>
          <a:xfrm>
            <a:off x="697462" y="2905660"/>
            <a:ext cx="4291240" cy="619272"/>
          </a:xfrm>
          <a:prstGeom prst="rect">
            <a:avLst/>
          </a:prstGeom>
          <a:noFill/>
        </p:spPr>
        <p:txBody>
          <a:bodyPr wrap="square" rIns="0" rtlCol="0">
            <a:spAutoFit/>
          </a:bodyPr>
          <a:lstStyle/>
          <a:p>
            <a:pPr defTabSz="782969">
              <a:defRPr/>
            </a:pPr>
            <a:r>
              <a:rPr lang="en-US" sz="1712" b="1" kern="0">
                <a:solidFill>
                  <a:srgbClr val="000000"/>
                </a:solidFill>
                <a:latin typeface="Franklin Gothic Book"/>
              </a:rPr>
              <a:t>Question 1</a:t>
            </a:r>
            <a:r>
              <a:rPr lang="en-US" sz="1712" kern="0">
                <a:solidFill>
                  <a:srgbClr val="000000"/>
                </a:solidFill>
                <a:latin typeface="Franklin Gothic Book"/>
              </a:rPr>
              <a:t>. Participants </a:t>
            </a:r>
            <a:r>
              <a:rPr lang="en-US" sz="1712" b="1" kern="0">
                <a:solidFill>
                  <a:srgbClr val="990000"/>
                </a:solidFill>
                <a:latin typeface="Franklin Gothic Book"/>
              </a:rPr>
              <a:t>select functional area(s) </a:t>
            </a:r>
            <a:r>
              <a:rPr lang="en-US" sz="1712" kern="0">
                <a:solidFill>
                  <a:srgbClr val="000000"/>
                </a:solidFill>
                <a:latin typeface="Franklin Gothic Book"/>
              </a:rPr>
              <a:t>in which they work</a:t>
            </a:r>
          </a:p>
        </p:txBody>
      </p:sp>
      <p:sp>
        <p:nvSpPr>
          <p:cNvPr id="6" name="TextBox 5">
            <a:extLst>
              <a:ext uri="{FF2B5EF4-FFF2-40B4-BE49-F238E27FC236}">
                <a16:creationId xmlns:a16="http://schemas.microsoft.com/office/drawing/2014/main" id="{0D3EF4E1-C30F-287D-CA6A-B9D0E9532AF0}"/>
              </a:ext>
            </a:extLst>
          </p:cNvPr>
          <p:cNvSpPr txBox="1"/>
          <p:nvPr/>
        </p:nvSpPr>
        <p:spPr>
          <a:xfrm>
            <a:off x="807874" y="1542333"/>
            <a:ext cx="12532922" cy="720197"/>
          </a:xfrm>
          <a:prstGeom prst="rect">
            <a:avLst/>
          </a:prstGeom>
          <a:noFill/>
        </p:spPr>
        <p:txBody>
          <a:bodyPr wrap="square" rtlCol="0">
            <a:spAutoFit/>
          </a:bodyPr>
          <a:lstStyle/>
          <a:p>
            <a:pPr defTabSz="1036290"/>
            <a:r>
              <a:rPr lang="en-US" sz="2040">
                <a:solidFill>
                  <a:srgbClr val="000000"/>
                </a:solidFill>
                <a:latin typeface="Franklin Gothic Book"/>
              </a:rPr>
              <a:t>HAAS data is generated by participants selecting the functions in which they work, how much time they spend on those functions, and how much time they spend on sub activities within each function. </a:t>
            </a:r>
          </a:p>
        </p:txBody>
      </p:sp>
      <p:sp>
        <p:nvSpPr>
          <p:cNvPr id="7" name="TextBox 6">
            <a:extLst>
              <a:ext uri="{FF2B5EF4-FFF2-40B4-BE49-F238E27FC236}">
                <a16:creationId xmlns:a16="http://schemas.microsoft.com/office/drawing/2014/main" id="{685485C2-469A-7122-C9A0-DDDD281B3BDD}"/>
              </a:ext>
            </a:extLst>
          </p:cNvPr>
          <p:cNvSpPr txBox="1"/>
          <p:nvPr/>
        </p:nvSpPr>
        <p:spPr>
          <a:xfrm>
            <a:off x="4957221" y="2905660"/>
            <a:ext cx="4158606" cy="619272"/>
          </a:xfrm>
          <a:prstGeom prst="rect">
            <a:avLst/>
          </a:prstGeom>
          <a:noFill/>
        </p:spPr>
        <p:txBody>
          <a:bodyPr wrap="square" rIns="0" rtlCol="0">
            <a:spAutoFit/>
          </a:bodyPr>
          <a:lstStyle/>
          <a:p>
            <a:pPr defTabSz="782969">
              <a:defRPr/>
            </a:pPr>
            <a:r>
              <a:rPr lang="en-US" sz="1712" b="1" kern="0">
                <a:solidFill>
                  <a:srgbClr val="000000"/>
                </a:solidFill>
                <a:latin typeface="Franklin Gothic Book"/>
              </a:rPr>
              <a:t>Question 2</a:t>
            </a:r>
            <a:r>
              <a:rPr lang="en-US" sz="1712" kern="0">
                <a:solidFill>
                  <a:srgbClr val="000000"/>
                </a:solidFill>
                <a:latin typeface="Franklin Gothic Book"/>
              </a:rPr>
              <a:t>. Participants </a:t>
            </a:r>
            <a:r>
              <a:rPr lang="en-US" sz="1712" b="1" kern="0">
                <a:solidFill>
                  <a:srgbClr val="990000"/>
                </a:solidFill>
                <a:latin typeface="Franklin Gothic Book"/>
              </a:rPr>
              <a:t>allocate the hours</a:t>
            </a:r>
            <a:r>
              <a:rPr lang="en-US" sz="1712" b="1" kern="0">
                <a:solidFill>
                  <a:srgbClr val="000000"/>
                </a:solidFill>
                <a:latin typeface="Franklin Gothic Book"/>
              </a:rPr>
              <a:t> </a:t>
            </a:r>
            <a:r>
              <a:rPr lang="en-US" sz="1712" kern="0">
                <a:solidFill>
                  <a:srgbClr val="000000"/>
                </a:solidFill>
                <a:latin typeface="Franklin Gothic Book"/>
              </a:rPr>
              <a:t>in which they work </a:t>
            </a:r>
            <a:r>
              <a:rPr lang="en-US" sz="1712" b="1" kern="0">
                <a:solidFill>
                  <a:srgbClr val="990000"/>
                </a:solidFill>
                <a:latin typeface="Franklin Gothic Book"/>
              </a:rPr>
              <a:t>in each functional area </a:t>
            </a:r>
          </a:p>
        </p:txBody>
      </p:sp>
      <p:sp>
        <p:nvSpPr>
          <p:cNvPr id="8" name="TextBox 7">
            <a:extLst>
              <a:ext uri="{FF2B5EF4-FFF2-40B4-BE49-F238E27FC236}">
                <a16:creationId xmlns:a16="http://schemas.microsoft.com/office/drawing/2014/main" id="{19765FB9-E886-28E5-F516-D8447506AF79}"/>
              </a:ext>
            </a:extLst>
          </p:cNvPr>
          <p:cNvSpPr txBox="1"/>
          <p:nvPr/>
        </p:nvSpPr>
        <p:spPr>
          <a:xfrm>
            <a:off x="9248461" y="2923880"/>
            <a:ext cx="4033950" cy="619272"/>
          </a:xfrm>
          <a:prstGeom prst="rect">
            <a:avLst/>
          </a:prstGeom>
          <a:noFill/>
        </p:spPr>
        <p:txBody>
          <a:bodyPr wrap="square" rIns="0" rtlCol="0">
            <a:spAutoFit/>
          </a:bodyPr>
          <a:lstStyle/>
          <a:p>
            <a:pPr defTabSz="782969">
              <a:defRPr/>
            </a:pPr>
            <a:r>
              <a:rPr lang="en-US" sz="1712" b="1" kern="0">
                <a:solidFill>
                  <a:srgbClr val="000000"/>
                </a:solidFill>
                <a:latin typeface="Franklin Gothic Book"/>
              </a:rPr>
              <a:t>Question 3</a:t>
            </a:r>
            <a:r>
              <a:rPr lang="en-US" sz="1712" kern="0">
                <a:solidFill>
                  <a:srgbClr val="000000"/>
                </a:solidFill>
                <a:latin typeface="Franklin Gothic Book"/>
              </a:rPr>
              <a:t>. Participants allocate </a:t>
            </a:r>
            <a:r>
              <a:rPr lang="en-US" sz="1712" b="1" kern="0">
                <a:solidFill>
                  <a:srgbClr val="990000"/>
                </a:solidFill>
                <a:latin typeface="Franklin Gothic Book"/>
              </a:rPr>
              <a:t>hours spent on sub-activities</a:t>
            </a:r>
            <a:r>
              <a:rPr lang="en-US" sz="1712" kern="0">
                <a:solidFill>
                  <a:srgbClr val="990000"/>
                </a:solidFill>
                <a:latin typeface="Franklin Gothic Book"/>
              </a:rPr>
              <a:t> </a:t>
            </a:r>
            <a:r>
              <a:rPr lang="en-US" sz="1712" kern="0">
                <a:solidFill>
                  <a:srgbClr val="000000"/>
                </a:solidFill>
                <a:latin typeface="Franklin Gothic Book"/>
              </a:rPr>
              <a:t>within a function</a:t>
            </a:r>
          </a:p>
        </p:txBody>
      </p:sp>
      <p:grpSp>
        <p:nvGrpSpPr>
          <p:cNvPr id="11" name="Group 10">
            <a:extLst>
              <a:ext uri="{FF2B5EF4-FFF2-40B4-BE49-F238E27FC236}">
                <a16:creationId xmlns:a16="http://schemas.microsoft.com/office/drawing/2014/main" id="{B911EB72-2BCC-5366-25E2-B22277C99E69}"/>
              </a:ext>
            </a:extLst>
          </p:cNvPr>
          <p:cNvGrpSpPr/>
          <p:nvPr/>
        </p:nvGrpSpPr>
        <p:grpSpPr>
          <a:xfrm>
            <a:off x="697463" y="3722492"/>
            <a:ext cx="12422674" cy="2950189"/>
            <a:chOff x="326463" y="2748064"/>
            <a:chExt cx="11766799" cy="2794429"/>
          </a:xfrm>
        </p:grpSpPr>
        <p:pic>
          <p:nvPicPr>
            <p:cNvPr id="12" name="Picture 11">
              <a:extLst>
                <a:ext uri="{FF2B5EF4-FFF2-40B4-BE49-F238E27FC236}">
                  <a16:creationId xmlns:a16="http://schemas.microsoft.com/office/drawing/2014/main" id="{A115BE9F-175D-F28F-764C-8C5B007D2D73}"/>
                </a:ext>
              </a:extLst>
            </p:cNvPr>
            <p:cNvPicPr>
              <a:picLocks noChangeAspect="1"/>
            </p:cNvPicPr>
            <p:nvPr/>
          </p:nvPicPr>
          <p:blipFill>
            <a:blip r:embed="rId4"/>
            <a:stretch>
              <a:fillRect/>
            </a:stretch>
          </p:blipFill>
          <p:spPr>
            <a:xfrm>
              <a:off x="326463" y="2806928"/>
              <a:ext cx="3862716" cy="2688555"/>
            </a:xfrm>
            <a:prstGeom prst="rect">
              <a:avLst/>
            </a:prstGeom>
          </p:spPr>
        </p:pic>
        <p:pic>
          <p:nvPicPr>
            <p:cNvPr id="23" name="Picture 22">
              <a:extLst>
                <a:ext uri="{FF2B5EF4-FFF2-40B4-BE49-F238E27FC236}">
                  <a16:creationId xmlns:a16="http://schemas.microsoft.com/office/drawing/2014/main" id="{5C828B7A-B8B8-D19F-7F0C-9913C45928BB}"/>
                </a:ext>
              </a:extLst>
            </p:cNvPr>
            <p:cNvPicPr>
              <a:picLocks noChangeAspect="1"/>
            </p:cNvPicPr>
            <p:nvPr/>
          </p:nvPicPr>
          <p:blipFill>
            <a:blip r:embed="rId5"/>
            <a:stretch>
              <a:fillRect/>
            </a:stretch>
          </p:blipFill>
          <p:spPr>
            <a:xfrm>
              <a:off x="4374019" y="2748064"/>
              <a:ext cx="3939045" cy="2770824"/>
            </a:xfrm>
            <a:prstGeom prst="rect">
              <a:avLst/>
            </a:prstGeom>
          </p:spPr>
        </p:pic>
        <p:pic>
          <p:nvPicPr>
            <p:cNvPr id="24" name="Picture 23">
              <a:extLst>
                <a:ext uri="{FF2B5EF4-FFF2-40B4-BE49-F238E27FC236}">
                  <a16:creationId xmlns:a16="http://schemas.microsoft.com/office/drawing/2014/main" id="{360FBFAB-BF53-10DC-8F3B-61313407B0F6}"/>
                </a:ext>
              </a:extLst>
            </p:cNvPr>
            <p:cNvPicPr>
              <a:picLocks noChangeAspect="1"/>
            </p:cNvPicPr>
            <p:nvPr/>
          </p:nvPicPr>
          <p:blipFill>
            <a:blip r:embed="rId6"/>
            <a:stretch>
              <a:fillRect/>
            </a:stretch>
          </p:blipFill>
          <p:spPr>
            <a:xfrm>
              <a:off x="8466649" y="2830533"/>
              <a:ext cx="3626613" cy="2711960"/>
            </a:xfrm>
            <a:prstGeom prst="rect">
              <a:avLst/>
            </a:prstGeom>
            <a:ln>
              <a:solidFill>
                <a:schemeClr val="bg1"/>
              </a:solidFill>
            </a:ln>
          </p:spPr>
        </p:pic>
        <p:sp>
          <p:nvSpPr>
            <p:cNvPr id="25" name="Arrow: Right 24">
              <a:extLst>
                <a:ext uri="{FF2B5EF4-FFF2-40B4-BE49-F238E27FC236}">
                  <a16:creationId xmlns:a16="http://schemas.microsoft.com/office/drawing/2014/main" id="{C7431327-8B6E-ACDF-0325-499B250D633F}"/>
                </a:ext>
              </a:extLst>
            </p:cNvPr>
            <p:cNvSpPr/>
            <p:nvPr/>
          </p:nvSpPr>
          <p:spPr>
            <a:xfrm>
              <a:off x="4059445" y="3952524"/>
              <a:ext cx="412124" cy="324833"/>
            </a:xfrm>
            <a:prstGeom prst="rightArrow">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defTabSz="1036290"/>
              <a:endParaRPr lang="en-US" sz="2040">
                <a:solidFill>
                  <a:srgbClr val="FFFFFF"/>
                </a:solidFill>
                <a:latin typeface="Franklin Gothic Book"/>
              </a:endParaRPr>
            </a:p>
          </p:txBody>
        </p:sp>
        <p:sp>
          <p:nvSpPr>
            <p:cNvPr id="26" name="Arrow: Right 25">
              <a:extLst>
                <a:ext uri="{FF2B5EF4-FFF2-40B4-BE49-F238E27FC236}">
                  <a16:creationId xmlns:a16="http://schemas.microsoft.com/office/drawing/2014/main" id="{F6F3EF85-BF45-54A2-B455-D901D891EC59}"/>
                </a:ext>
              </a:extLst>
            </p:cNvPr>
            <p:cNvSpPr/>
            <p:nvPr/>
          </p:nvSpPr>
          <p:spPr>
            <a:xfrm>
              <a:off x="8241270" y="3988788"/>
              <a:ext cx="412124" cy="324833"/>
            </a:xfrm>
            <a:prstGeom prst="rightArrow">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defTabSz="1036290"/>
              <a:endParaRPr lang="en-US" sz="2040">
                <a:solidFill>
                  <a:srgbClr val="FFFFFF"/>
                </a:solidFill>
                <a:latin typeface="Franklin Gothic Book"/>
              </a:endParaRPr>
            </a:p>
          </p:txBody>
        </p:sp>
      </p:grpSp>
    </p:spTree>
    <p:extLst>
      <p:ext uri="{BB962C8B-B14F-4D97-AF65-F5344CB8AC3E}">
        <p14:creationId xmlns:p14="http://schemas.microsoft.com/office/powerpoint/2010/main" val="609891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enn Medicine Template 2009">
  <a:themeElements>
    <a:clrScheme name="Penn Medicine Template 2009 10">
      <a:dk1>
        <a:srgbClr val="000000"/>
      </a:dk1>
      <a:lt1>
        <a:srgbClr val="FFFFFF"/>
      </a:lt1>
      <a:dk2>
        <a:srgbClr val="80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fontScheme name="Penn Medicine Template 20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4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4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Penn Medicine Template 2009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enn Medicine Template 2009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Penn Medicine Template 2009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enn Medicine Template 2009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enn Medicine Template 2009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enn Medicine Template 2009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Penn Medicine Template 2009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Penn Medicine Template 2009 8">
        <a:dk1>
          <a:srgbClr val="4A85FA"/>
        </a:dk1>
        <a:lt1>
          <a:srgbClr val="FFFFFF"/>
        </a:lt1>
        <a:dk2>
          <a:srgbClr val="001D3A"/>
        </a:dk2>
        <a:lt2>
          <a:srgbClr val="003366"/>
        </a:lt2>
        <a:accent1>
          <a:srgbClr val="A66E5A"/>
        </a:accent1>
        <a:accent2>
          <a:srgbClr val="BA003E"/>
        </a:accent2>
        <a:accent3>
          <a:srgbClr val="AAABAE"/>
        </a:accent3>
        <a:accent4>
          <a:srgbClr val="DADADA"/>
        </a:accent4>
        <a:accent5>
          <a:srgbClr val="D0BAB5"/>
        </a:accent5>
        <a:accent6>
          <a:srgbClr val="A80037"/>
        </a:accent6>
        <a:hlink>
          <a:srgbClr val="666633"/>
        </a:hlink>
        <a:folHlink>
          <a:srgbClr val="FEC420"/>
        </a:folHlink>
      </a:clrScheme>
      <a:clrMap bg1="dk2" tx1="lt1" bg2="dk1" tx2="lt2" accent1="accent1" accent2="accent2" accent3="accent3" accent4="accent4" accent5="accent5" accent6="accent6" hlink="hlink" folHlink="folHlink"/>
    </a:extraClrScheme>
    <a:extraClrScheme>
      <a:clrScheme name="Penn Medicine Template 2009 9">
        <a:dk1>
          <a:srgbClr val="000000"/>
        </a:dk1>
        <a:lt1>
          <a:srgbClr val="FFFFFF"/>
        </a:lt1>
        <a:dk2>
          <a:srgbClr val="A2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clrMap bg1="lt1" tx1="dk1" bg2="lt2" tx2="dk2" accent1="accent1" accent2="accent2" accent3="accent3" accent4="accent4" accent5="accent5" accent6="accent6" hlink="hlink" folHlink="folHlink"/>
    </a:extraClrScheme>
    <a:extraClrScheme>
      <a:clrScheme name="Penn Medicine Template 2009 10">
        <a:dk1>
          <a:srgbClr val="000000"/>
        </a:dk1>
        <a:lt1>
          <a:srgbClr val="FFFFFF"/>
        </a:lt1>
        <a:dk2>
          <a:srgbClr val="800000"/>
        </a:dk2>
        <a:lt2>
          <a:srgbClr val="C0C0C0"/>
        </a:lt2>
        <a:accent1>
          <a:srgbClr val="0099E6"/>
        </a:accent1>
        <a:accent2>
          <a:srgbClr val="F6C700"/>
        </a:accent2>
        <a:accent3>
          <a:srgbClr val="FFFFFF"/>
        </a:accent3>
        <a:accent4>
          <a:srgbClr val="000000"/>
        </a:accent4>
        <a:accent5>
          <a:srgbClr val="AACAF0"/>
        </a:accent5>
        <a:accent6>
          <a:srgbClr val="DFB400"/>
        </a:accent6>
        <a:hlink>
          <a:srgbClr val="003399"/>
        </a:hlink>
        <a:folHlink>
          <a:srgbClr val="6600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Ben Teach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en Teache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folHlink"/>
        </a:solidFill>
        <a:ln w="14351" cap="flat" cmpd="sng" algn="ctr">
          <a:solidFill>
            <a:srgbClr val="FF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folHlink"/>
        </a:solidFill>
        <a:ln w="14351" cap="flat" cmpd="sng" algn="ctr">
          <a:solidFill>
            <a:srgbClr val="FF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en Teach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en Teach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en Teach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en Teach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en Teach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en Teach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en Teach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4D22071DBDA2D45885480C187113C19" ma:contentTypeVersion="4" ma:contentTypeDescription="Create a new document." ma:contentTypeScope="" ma:versionID="bdf1add68b424c88ca2f01fbcfc257fc">
  <xsd:schema xmlns:xsd="http://www.w3.org/2001/XMLSchema" xmlns:xs="http://www.w3.org/2001/XMLSchema" xmlns:p="http://schemas.microsoft.com/office/2006/metadata/properties" xmlns:ns2="734e71b4-c757-4271-bcfc-26080a68f9a2" targetNamespace="http://schemas.microsoft.com/office/2006/metadata/properties" ma:root="true" ma:fieldsID="b0ef01a81fe10b53095eff635a48e09a" ns2:_="">
    <xsd:import namespace="734e71b4-c757-4271-bcfc-26080a68f9a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4e71b4-c757-4271-bcfc-26080a68f9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C5E914-DBAD-49B6-9F12-ECABFC119FEC}">
  <ds:schemaRefs>
    <ds:schemaRef ds:uri="http://schemas.microsoft.com/sharepoint/v3/contenttype/forms"/>
  </ds:schemaRefs>
</ds:datastoreItem>
</file>

<file path=customXml/itemProps2.xml><?xml version="1.0" encoding="utf-8"?>
<ds:datastoreItem xmlns:ds="http://schemas.openxmlformats.org/officeDocument/2006/customXml" ds:itemID="{8EA92494-2823-472C-9FFA-65370D4A5005}">
  <ds:schemaRefs>
    <ds:schemaRef ds:uri="http://schemas.microsoft.com/office/infopath/2007/PartnerControls"/>
    <ds:schemaRef ds:uri="http://schemas.microsoft.com/office/2006/documentManagement/types"/>
    <ds:schemaRef ds:uri="402391cd-721e-4663-b8b7-e575c51d3a31"/>
    <ds:schemaRef ds:uri="http://schemas.microsoft.com/office/2006/metadata/properties"/>
    <ds:schemaRef ds:uri="http://purl.org/dc/elements/1.1/"/>
    <ds:schemaRef ds:uri="5e252fa0-dcce-4f7d-8693-f59c4f2283c8"/>
    <ds:schemaRef ds:uri="http://schemas.openxmlformats.org/package/2006/metadata/core-properties"/>
    <ds:schemaRef ds:uri="http://purl.org/dc/terms/"/>
    <ds:schemaRef ds:uri="http://www.w3.org/XML/1998/namespace"/>
    <ds:schemaRef ds:uri="http://purl.org/dc/dcmitype/"/>
  </ds:schemaRefs>
</ds:datastoreItem>
</file>

<file path=customXml/itemProps3.xml><?xml version="1.0" encoding="utf-8"?>
<ds:datastoreItem xmlns:ds="http://schemas.openxmlformats.org/officeDocument/2006/customXml" ds:itemID="{13FB4574-5873-4EEF-A630-13E26E3BE0C5}"/>
</file>

<file path=docProps/app.xml><?xml version="1.0" encoding="utf-8"?>
<Properties xmlns="http://schemas.openxmlformats.org/officeDocument/2006/extended-properties" xmlns:vt="http://schemas.openxmlformats.org/officeDocument/2006/docPropsVTypes">
  <Template>Office Theme</Template>
  <TotalTime>12247</TotalTime>
  <Words>403</Words>
  <Application>Microsoft Office PowerPoint</Application>
  <PresentationFormat>Custom</PresentationFormat>
  <Paragraphs>43</Paragraphs>
  <Slides>4</Slides>
  <Notes>4</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4</vt:i4>
      </vt:variant>
    </vt:vector>
  </HeadingPairs>
  <TitlesOfParts>
    <vt:vector size="15" baseType="lpstr">
      <vt:lpstr>Arial</vt:lpstr>
      <vt:lpstr>Calibri</vt:lpstr>
      <vt:lpstr>Calibri Light</vt:lpstr>
      <vt:lpstr>Franklin Gothic Book</vt:lpstr>
      <vt:lpstr>Franklin Gothic Demi</vt:lpstr>
      <vt:lpstr>Tahoma</vt:lpstr>
      <vt:lpstr>Times New Roman</vt:lpstr>
      <vt:lpstr>Wingdings</vt:lpstr>
      <vt:lpstr>Office Theme</vt:lpstr>
      <vt:lpstr>Penn Medicine Template 2009</vt:lpstr>
      <vt:lpstr>Ben Teaches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Jeehe</dc:creator>
  <cp:lastModifiedBy>Silverman, Celestine</cp:lastModifiedBy>
  <cp:revision>611</cp:revision>
  <cp:lastPrinted>2025-03-17T16:24:16Z</cp:lastPrinted>
  <dcterms:created xsi:type="dcterms:W3CDTF">2019-02-05T13:50:32Z</dcterms:created>
  <dcterms:modified xsi:type="dcterms:W3CDTF">2025-03-25T13:22:18Z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18028400</vt:r8>
  </property>
  <property fmtid="{D5CDD505-2E9C-101B-9397-08002B2CF9AE}" pid="3" name="xd_Signature">
    <vt:bool>false</vt:bool>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MediaServiceImageTags">
    <vt:lpwstr/>
  </property>
  <property fmtid="{D5CDD505-2E9C-101B-9397-08002B2CF9AE}" pid="10" name="ContentTypeId">
    <vt:lpwstr>0x01010064D22071DBDA2D45885480C187113C19</vt:lpwstr>
  </property>
</Properties>
</file>